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0" r:id="rId3"/>
    <p:sldMasterId id="2147483679" r:id="rId4"/>
    <p:sldMasterId id="2147483688" r:id="rId5"/>
    <p:sldMasterId id="2147483690" r:id="rId6"/>
    <p:sldMasterId id="2147483696" r:id="rId7"/>
    <p:sldMasterId id="2147483715" r:id="rId8"/>
    <p:sldMasterId id="2147483721" r:id="rId9"/>
  </p:sldMasterIdLst>
  <p:sldIdLst>
    <p:sldId id="347" r:id="rId10"/>
    <p:sldId id="294" r:id="rId11"/>
    <p:sldId id="259" r:id="rId12"/>
    <p:sldId id="272" r:id="rId13"/>
    <p:sldId id="273" r:id="rId14"/>
    <p:sldId id="358" r:id="rId15"/>
    <p:sldId id="274" r:id="rId16"/>
    <p:sldId id="276" r:id="rId17"/>
    <p:sldId id="283" r:id="rId18"/>
    <p:sldId id="287" r:id="rId19"/>
    <p:sldId id="288" r:id="rId20"/>
    <p:sldId id="289" r:id="rId21"/>
    <p:sldId id="290" r:id="rId22"/>
    <p:sldId id="291" r:id="rId23"/>
    <p:sldId id="292" r:id="rId24"/>
    <p:sldId id="275" r:id="rId25"/>
    <p:sldId id="270" r:id="rId26"/>
    <p:sldId id="278" r:id="rId27"/>
    <p:sldId id="279" r:id="rId28"/>
    <p:sldId id="293" r:id="rId29"/>
    <p:sldId id="350" r:id="rId30"/>
    <p:sldId id="353" r:id="rId31"/>
    <p:sldId id="354" r:id="rId32"/>
    <p:sldId id="355" r:id="rId33"/>
    <p:sldId id="356" r:id="rId34"/>
    <p:sldId id="357" r:id="rId35"/>
    <p:sldId id="34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3" descr="未标题-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fld id="{596C99EE-438A-45AA-8EE7-1AD2EAF659DC}" type="datetimeFigureOut">
              <a:rPr lang="zh-CN" altLang="en-US"/>
              <a:pPr/>
              <a:t>2024/5/22</a:t>
            </a:fld>
            <a:endParaRPr lang="zh-CN" altLang="en-US"/>
          </a:p>
        </p:txBody>
      </p:sp>
      <p:sp>
        <p:nvSpPr>
          <p:cNvPr id="6" name="页脚占位符 4"/>
          <p:cNvSpPr>
            <a:spLocks noGrp="1"/>
          </p:cNvSpPr>
          <p:nvPr>
            <p:ph type="ftr" sz="quarter" idx="11"/>
          </p:nvPr>
        </p:nvSpPr>
        <p:spPr>
          <a:xfrm>
            <a:off x="4165600" y="6356351"/>
            <a:ext cx="3860800" cy="365125"/>
          </a:xfrm>
        </p:spPr>
        <p:txBody>
          <a:bodyPr/>
          <a:lstStyle>
            <a:lvl1pPr>
              <a:defRPr/>
            </a:lvl1pPr>
          </a:lstStyle>
          <a:p>
            <a:endParaRPr lang="zh-CN" altLang="en-US"/>
          </a:p>
        </p:txBody>
      </p:sp>
      <p:sp>
        <p:nvSpPr>
          <p:cNvPr id="7" name="灯片编号占位符 5"/>
          <p:cNvSpPr>
            <a:spLocks noGrp="1"/>
          </p:cNvSpPr>
          <p:nvPr>
            <p:ph type="sldNum" sz="quarter" idx="12"/>
          </p:nvPr>
        </p:nvSpPr>
        <p:spPr>
          <a:xfrm>
            <a:off x="8737600" y="115889"/>
            <a:ext cx="2844800" cy="365125"/>
          </a:xfrm>
        </p:spPr>
        <p:txBody>
          <a:bodyPr/>
          <a:lstStyle>
            <a:lvl1pPr>
              <a:defRPr/>
            </a:lvl1pPr>
          </a:lstStyle>
          <a:p>
            <a:fld id="{B9A7FD88-5D75-4BED-8ACA-A1CCB51850D1}" type="slidenum">
              <a:rPr lang="zh-CN" altLang="en-US"/>
              <a:pPr/>
              <a:t>‹#›</a:t>
            </a:fld>
            <a:endParaRPr lang="zh-CN" altLang="en-US"/>
          </a:p>
        </p:txBody>
      </p:sp>
    </p:spTree>
    <p:extLst>
      <p:ext uri="{BB962C8B-B14F-4D97-AF65-F5344CB8AC3E}">
        <p14:creationId xmlns:p14="http://schemas.microsoft.com/office/powerpoint/2010/main" val="266794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332897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299744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2" name="Rectangle 1">
            <a:extLst>
              <a:ext uri="{FF2B5EF4-FFF2-40B4-BE49-F238E27FC236}">
                <a16:creationId xmlns:a16="http://schemas.microsoft.com/office/drawing/2014/main" id="{58DA576F-BA18-6926-A501-11E801D6FC68}"/>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Tree>
    <p:extLst>
      <p:ext uri="{BB962C8B-B14F-4D97-AF65-F5344CB8AC3E}">
        <p14:creationId xmlns:p14="http://schemas.microsoft.com/office/powerpoint/2010/main" val="19770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1102785" y="1316765"/>
            <a:ext cx="624204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7823200" y="1316764"/>
            <a:ext cx="4368800"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3389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4847861" y="1316765"/>
            <a:ext cx="734413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0" y="1316764"/>
            <a:ext cx="4367808"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30539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58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782051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59964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364261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300115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3" descr="未标题-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400" y="2130426"/>
            <a:ext cx="103632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5" name="日期占位符 3"/>
          <p:cNvSpPr>
            <a:spLocks noGrp="1"/>
          </p:cNvSpPr>
          <p:nvPr>
            <p:ph type="dt" sz="half" idx="10"/>
          </p:nvPr>
        </p:nvSpPr>
        <p:spPr/>
        <p:txBody>
          <a:bodyPr/>
          <a:lstStyle>
            <a:lvl1pPr>
              <a:defRPr/>
            </a:lvl1pPr>
          </a:lstStyle>
          <a:p>
            <a:fld id="{596C99EE-438A-45AA-8EE7-1AD2EAF659DC}" type="datetimeFigureOut">
              <a:rPr lang="zh-CN" altLang="en-US"/>
              <a:pPr/>
              <a:t>2024/5/22</a:t>
            </a:fld>
            <a:endParaRPr lang="zh-CN" altLang="en-US"/>
          </a:p>
        </p:txBody>
      </p:sp>
      <p:sp>
        <p:nvSpPr>
          <p:cNvPr id="6" name="页脚占位符 4"/>
          <p:cNvSpPr>
            <a:spLocks noGrp="1"/>
          </p:cNvSpPr>
          <p:nvPr>
            <p:ph type="ftr" sz="quarter" idx="11"/>
          </p:nvPr>
        </p:nvSpPr>
        <p:spPr>
          <a:xfrm>
            <a:off x="4165600" y="6356351"/>
            <a:ext cx="3860800" cy="365125"/>
          </a:xfrm>
        </p:spPr>
        <p:txBody>
          <a:bodyPr/>
          <a:lstStyle>
            <a:lvl1pPr>
              <a:defRPr/>
            </a:lvl1pPr>
          </a:lstStyle>
          <a:p>
            <a:endParaRPr lang="zh-CN" altLang="en-US"/>
          </a:p>
        </p:txBody>
      </p:sp>
      <p:sp>
        <p:nvSpPr>
          <p:cNvPr id="7" name="灯片编号占位符 5"/>
          <p:cNvSpPr>
            <a:spLocks noGrp="1"/>
          </p:cNvSpPr>
          <p:nvPr>
            <p:ph type="sldNum" sz="quarter" idx="12"/>
          </p:nvPr>
        </p:nvSpPr>
        <p:spPr>
          <a:xfrm>
            <a:off x="8737600" y="115889"/>
            <a:ext cx="2844800" cy="365125"/>
          </a:xfrm>
        </p:spPr>
        <p:txBody>
          <a:bodyPr/>
          <a:lstStyle>
            <a:lvl1pPr>
              <a:defRPr/>
            </a:lvl1pPr>
          </a:lstStyle>
          <a:p>
            <a:fld id="{B9A7FD88-5D75-4BED-8ACA-A1CCB51850D1}" type="slidenum">
              <a:rPr lang="zh-CN" altLang="en-US"/>
              <a:pPr/>
              <a:t>‹#›</a:t>
            </a:fld>
            <a:endParaRPr lang="zh-CN" altLang="en-US"/>
          </a:p>
        </p:txBody>
      </p:sp>
    </p:spTree>
    <p:extLst>
      <p:ext uri="{BB962C8B-B14F-4D97-AF65-F5344CB8AC3E}">
        <p14:creationId xmlns:p14="http://schemas.microsoft.com/office/powerpoint/2010/main" val="716003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89715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3"/>
          <p:cNvSpPr>
            <a:spLocks noGrp="1"/>
          </p:cNvSpPr>
          <p:nvPr>
            <p:ph type="dt" sz="half" idx="10"/>
          </p:nvPr>
        </p:nvSpPr>
        <p:spPr/>
        <p:txBody>
          <a:bodyPr/>
          <a:lstStyle>
            <a:lvl1pPr>
              <a:defRPr/>
            </a:lvl1pPr>
          </a:lstStyle>
          <a:p>
            <a:fld id="{C91C5A53-AC79-4A13-BB39-0BA68B8368B6}" type="datetimeFigureOut">
              <a:rPr lang="zh-CN" altLang="en-US"/>
              <a:pPr/>
              <a:t>2024/5/22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B6CE979-CD11-4A1F-ABCA-DDE651788BD7}" type="slidenum">
              <a:rPr lang="zh-CN" altLang="en-US"/>
              <a:pPr/>
              <a:t>‹#›</a:t>
            </a:fld>
            <a:endParaRPr lang="zh-CN" altLang="en-US"/>
          </a:p>
        </p:txBody>
      </p:sp>
    </p:spTree>
    <p:extLst>
      <p:ext uri="{BB962C8B-B14F-4D97-AF65-F5344CB8AC3E}">
        <p14:creationId xmlns:p14="http://schemas.microsoft.com/office/powerpoint/2010/main" val="383779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pic>
        <p:nvPicPr>
          <p:cNvPr id="2" name="Picture 25" descr="未标题-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2518946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6D139571-F19C-4864-B493-F30F411A8025}"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357C2D8-411B-4B33-8CD3-BE4299567EEF}" type="slidenum">
              <a:rPr lang="zh-CN" altLang="en-US"/>
              <a:pPr/>
              <a:t>‹#›</a:t>
            </a:fld>
            <a:endParaRPr lang="zh-CN" altLang="en-US"/>
          </a:p>
        </p:txBody>
      </p:sp>
    </p:spTree>
    <p:extLst>
      <p:ext uri="{BB962C8B-B14F-4D97-AF65-F5344CB8AC3E}">
        <p14:creationId xmlns:p14="http://schemas.microsoft.com/office/powerpoint/2010/main" val="2761814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E0B2BFA5-BA34-495A-8631-36A09475206B}" type="datetimeFigureOut">
              <a:rPr lang="zh-CN" altLang="en-US"/>
              <a:pPr/>
              <a:t>2024/5/22</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4C2DBF4-077E-4ED0-A9F0-10C3E8C6D2EC}" type="slidenum">
              <a:rPr lang="zh-CN" altLang="en-US"/>
              <a:pPr/>
              <a:t>‹#›</a:t>
            </a:fld>
            <a:endParaRPr lang="zh-CN" altLang="en-US"/>
          </a:p>
        </p:txBody>
      </p:sp>
    </p:spTree>
    <p:extLst>
      <p:ext uri="{BB962C8B-B14F-4D97-AF65-F5344CB8AC3E}">
        <p14:creationId xmlns:p14="http://schemas.microsoft.com/office/powerpoint/2010/main" val="1834411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998785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205547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24209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344667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fld id="{C91C5A53-AC79-4A13-BB39-0BA68B8368B6}" type="datetimeFigureOut">
              <a:rPr lang="zh-CN" altLang="en-US"/>
              <a:pPr/>
              <a:t>2024/5/22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B6CE979-CD11-4A1F-ABCA-DDE651788BD7}" type="slidenum">
              <a:rPr lang="zh-CN" altLang="en-US"/>
              <a:pPr/>
              <a:t>‹#›</a:t>
            </a:fld>
            <a:endParaRPr lang="zh-CN" altLang="en-US"/>
          </a:p>
        </p:txBody>
      </p:sp>
    </p:spTree>
    <p:extLst>
      <p:ext uri="{BB962C8B-B14F-4D97-AF65-F5344CB8AC3E}">
        <p14:creationId xmlns:p14="http://schemas.microsoft.com/office/powerpoint/2010/main" val="3514692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818881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6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37673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1102785" y="1316765"/>
            <a:ext cx="624204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7823200" y="1316764"/>
            <a:ext cx="4368800"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3061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4847861" y="1316765"/>
            <a:ext cx="734413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0" y="1316764"/>
            <a:ext cx="4367808"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311436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48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11250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2442715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3278380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3" descr="未标题-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400" y="2130426"/>
            <a:ext cx="103632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5" name="日期占位符 3"/>
          <p:cNvSpPr>
            <a:spLocks noGrp="1"/>
          </p:cNvSpPr>
          <p:nvPr>
            <p:ph type="dt" sz="half" idx="10"/>
          </p:nvPr>
        </p:nvSpPr>
        <p:spPr/>
        <p:txBody>
          <a:bodyPr/>
          <a:lstStyle>
            <a:lvl1pPr>
              <a:defRPr/>
            </a:lvl1pPr>
          </a:lstStyle>
          <a:p>
            <a:fld id="{596C99EE-438A-45AA-8EE7-1AD2EAF659DC}" type="datetimeFigureOut">
              <a:rPr lang="zh-CN" altLang="en-US"/>
              <a:pPr/>
              <a:t>2024/5/22</a:t>
            </a:fld>
            <a:endParaRPr lang="zh-CN" altLang="en-US"/>
          </a:p>
        </p:txBody>
      </p:sp>
      <p:sp>
        <p:nvSpPr>
          <p:cNvPr id="6" name="页脚占位符 4"/>
          <p:cNvSpPr>
            <a:spLocks noGrp="1"/>
          </p:cNvSpPr>
          <p:nvPr>
            <p:ph type="ftr" sz="quarter" idx="11"/>
          </p:nvPr>
        </p:nvSpPr>
        <p:spPr>
          <a:xfrm>
            <a:off x="4165600" y="6356351"/>
            <a:ext cx="3860800" cy="365125"/>
          </a:xfrm>
        </p:spPr>
        <p:txBody>
          <a:bodyPr/>
          <a:lstStyle>
            <a:lvl1pPr>
              <a:defRPr/>
            </a:lvl1pPr>
          </a:lstStyle>
          <a:p>
            <a:endParaRPr lang="zh-CN" altLang="en-US"/>
          </a:p>
        </p:txBody>
      </p:sp>
      <p:sp>
        <p:nvSpPr>
          <p:cNvPr id="7" name="灯片编号占位符 5"/>
          <p:cNvSpPr>
            <a:spLocks noGrp="1"/>
          </p:cNvSpPr>
          <p:nvPr>
            <p:ph type="sldNum" sz="quarter" idx="12"/>
          </p:nvPr>
        </p:nvSpPr>
        <p:spPr>
          <a:xfrm>
            <a:off x="8737600" y="115889"/>
            <a:ext cx="2844800" cy="365125"/>
          </a:xfrm>
        </p:spPr>
        <p:txBody>
          <a:bodyPr/>
          <a:lstStyle>
            <a:lvl1pPr>
              <a:defRPr/>
            </a:lvl1pPr>
          </a:lstStyle>
          <a:p>
            <a:fld id="{B9A7FD88-5D75-4BED-8ACA-A1CCB51850D1}" type="slidenum">
              <a:rPr lang="zh-CN" altLang="en-US"/>
              <a:pPr/>
              <a:t>‹#›</a:t>
            </a:fld>
            <a:endParaRPr lang="zh-CN" altLang="en-US"/>
          </a:p>
        </p:txBody>
      </p:sp>
    </p:spTree>
    <p:extLst>
      <p:ext uri="{BB962C8B-B14F-4D97-AF65-F5344CB8AC3E}">
        <p14:creationId xmlns:p14="http://schemas.microsoft.com/office/powerpoint/2010/main" val="327146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pic>
        <p:nvPicPr>
          <p:cNvPr id="2" name="Picture 25" descr="未标题-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1959057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3997450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3"/>
          <p:cNvSpPr>
            <a:spLocks noGrp="1"/>
          </p:cNvSpPr>
          <p:nvPr>
            <p:ph type="dt" sz="half" idx="10"/>
          </p:nvPr>
        </p:nvSpPr>
        <p:spPr/>
        <p:txBody>
          <a:bodyPr/>
          <a:lstStyle>
            <a:lvl1pPr>
              <a:defRPr/>
            </a:lvl1pPr>
          </a:lstStyle>
          <a:p>
            <a:fld id="{C91C5A53-AC79-4A13-BB39-0BA68B8368B6}" type="datetimeFigureOut">
              <a:rPr lang="zh-CN" altLang="en-US"/>
              <a:pPr/>
              <a:t>2024/5/22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B6CE979-CD11-4A1F-ABCA-DDE651788BD7}" type="slidenum">
              <a:rPr lang="zh-CN" altLang="en-US"/>
              <a:pPr/>
              <a:t>‹#›</a:t>
            </a:fld>
            <a:endParaRPr lang="zh-CN" altLang="en-US"/>
          </a:p>
        </p:txBody>
      </p:sp>
    </p:spTree>
    <p:extLst>
      <p:ext uri="{BB962C8B-B14F-4D97-AF65-F5344CB8AC3E}">
        <p14:creationId xmlns:p14="http://schemas.microsoft.com/office/powerpoint/2010/main" val="367922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pic>
        <p:nvPicPr>
          <p:cNvPr id="2" name="Picture 25" descr="未标题-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3853097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6D139571-F19C-4864-B493-F30F411A8025}"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357C2D8-411B-4B33-8CD3-BE4299567EEF}" type="slidenum">
              <a:rPr lang="zh-CN" altLang="en-US"/>
              <a:pPr/>
              <a:t>‹#›</a:t>
            </a:fld>
            <a:endParaRPr lang="zh-CN" altLang="en-US"/>
          </a:p>
        </p:txBody>
      </p:sp>
    </p:spTree>
    <p:extLst>
      <p:ext uri="{BB962C8B-B14F-4D97-AF65-F5344CB8AC3E}">
        <p14:creationId xmlns:p14="http://schemas.microsoft.com/office/powerpoint/2010/main" val="1014792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E0B2BFA5-BA34-495A-8631-36A09475206B}" type="datetimeFigureOut">
              <a:rPr lang="zh-CN" altLang="en-US"/>
              <a:pPr/>
              <a:t>2024/5/22</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4C2DBF4-077E-4ED0-A9F0-10C3E8C6D2EC}" type="slidenum">
              <a:rPr lang="zh-CN" altLang="en-US"/>
              <a:pPr/>
              <a:t>‹#›</a:t>
            </a:fld>
            <a:endParaRPr lang="zh-CN" altLang="en-US"/>
          </a:p>
        </p:txBody>
      </p:sp>
    </p:spTree>
    <p:extLst>
      <p:ext uri="{BB962C8B-B14F-4D97-AF65-F5344CB8AC3E}">
        <p14:creationId xmlns:p14="http://schemas.microsoft.com/office/powerpoint/2010/main" val="71268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1748767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64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35451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3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11551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D139571-F19C-4864-B493-F30F411A8025}"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357C2D8-411B-4B33-8CD3-BE4299567EEF}" type="slidenum">
              <a:rPr lang="zh-CN" altLang="en-US"/>
              <a:pPr/>
              <a:t>‹#›</a:t>
            </a:fld>
            <a:endParaRPr lang="zh-CN" altLang="en-US"/>
          </a:p>
        </p:txBody>
      </p:sp>
    </p:spTree>
    <p:extLst>
      <p:ext uri="{BB962C8B-B14F-4D97-AF65-F5344CB8AC3E}">
        <p14:creationId xmlns:p14="http://schemas.microsoft.com/office/powerpoint/2010/main" val="2628196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1102785" y="1316765"/>
            <a:ext cx="624204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7823200" y="1316764"/>
            <a:ext cx="4368800"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422795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4847861" y="1316765"/>
            <a:ext cx="734413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0" y="1316764"/>
            <a:ext cx="4367808"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44060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47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9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2" name="Rectangle 1">
            <a:extLst>
              <a:ext uri="{FF2B5EF4-FFF2-40B4-BE49-F238E27FC236}">
                <a16:creationId xmlns:a16="http://schemas.microsoft.com/office/drawing/2014/main" id="{58DA576F-BA18-6926-A501-11E801D6FC68}"/>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Tree>
    <p:extLst>
      <p:ext uri="{BB962C8B-B14F-4D97-AF65-F5344CB8AC3E}">
        <p14:creationId xmlns:p14="http://schemas.microsoft.com/office/powerpoint/2010/main" val="187171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1102785" y="1316765"/>
            <a:ext cx="624204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7823200" y="1316764"/>
            <a:ext cx="4368800"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36020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4847861" y="1316765"/>
            <a:ext cx="734413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0" y="1316764"/>
            <a:ext cx="4367808"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25683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9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E0B2BFA5-BA34-495A-8631-36A09475206B}" type="datetimeFigureOut">
              <a:rPr lang="zh-CN" altLang="en-US"/>
              <a:pPr/>
              <a:t>2024/5/22</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4C2DBF4-077E-4ED0-A9F0-10C3E8C6D2EC}" type="slidenum">
              <a:rPr lang="zh-CN" altLang="en-US"/>
              <a:pPr/>
              <a:t>‹#›</a:t>
            </a:fld>
            <a:endParaRPr lang="zh-CN" altLang="en-US"/>
          </a:p>
        </p:txBody>
      </p:sp>
    </p:spTree>
    <p:extLst>
      <p:ext uri="{BB962C8B-B14F-4D97-AF65-F5344CB8AC3E}">
        <p14:creationId xmlns:p14="http://schemas.microsoft.com/office/powerpoint/2010/main" val="77381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174356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218401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85432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jpeg"/><Relationship Id="rId5" Type="http://schemas.openxmlformats.org/officeDocument/2006/relationships/slideLayout" Target="../slideLayouts/slideLayout43.xml"/><Relationship Id="rId10" Type="http://schemas.openxmlformats.org/officeDocument/2006/relationships/theme" Target="../theme/theme7.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3.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9.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2291"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C791A8A1-C6C5-4BD9-A53F-1FF6D8864FAE}" type="datetimeFigureOut">
              <a:rPr kumimoji="1" lang="zh-CN" altLang="en-US"/>
              <a:pPr fontAlgn="base">
                <a:spcBef>
                  <a:spcPct val="0"/>
                </a:spcBef>
                <a:spcAft>
                  <a:spcPct val="0"/>
                </a:spcAft>
              </a:pPr>
              <a:t>2024/5/22</a:t>
            </a:fld>
            <a:endParaRPr kumimoji="1" lang="zh-CN" altLang="en-US"/>
          </a:p>
        </p:txBody>
      </p:sp>
      <p:sp>
        <p:nvSpPr>
          <p:cNvPr id="5" name="页脚占位符 4"/>
          <p:cNvSpPr>
            <a:spLocks noGrp="1"/>
          </p:cNvSpPr>
          <p:nvPr>
            <p:ph type="ftr" sz="quarter" idx="3"/>
          </p:nvPr>
        </p:nvSpPr>
        <p:spPr>
          <a:xfrm>
            <a:off x="4165600" y="-100013"/>
            <a:ext cx="3860800" cy="365126"/>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kumimoji="1" lang="zh-CN" altLang="en-US"/>
          </a:p>
        </p:txBody>
      </p:sp>
      <p:sp>
        <p:nvSpPr>
          <p:cNvPr id="6" name="灯片编号占位符 5"/>
          <p:cNvSpPr>
            <a:spLocks noGrp="1"/>
          </p:cNvSpPr>
          <p:nvPr>
            <p:ph type="sldNum" sz="quarter" idx="4"/>
          </p:nvPr>
        </p:nvSpPr>
        <p:spPr>
          <a:xfrm>
            <a:off x="8737600" y="-100013"/>
            <a:ext cx="2844800" cy="365126"/>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B16C4E55-45FC-4183-9497-6578FF654DA2}" type="slidenum">
              <a:rPr kumimoji="1" lang="zh-CN" altLang="en-US"/>
              <a:pPr fontAlgn="base">
                <a:spcBef>
                  <a:spcPct val="0"/>
                </a:spcBef>
                <a:spcAft>
                  <a:spcPct val="0"/>
                </a:spcAft>
              </a:pPr>
              <a:t>‹#›</a:t>
            </a:fld>
            <a:endParaRPr kumimoji="1" lang="zh-CN" altLang="en-US"/>
          </a:p>
        </p:txBody>
      </p:sp>
      <p:pic>
        <p:nvPicPr>
          <p:cNvPr id="12295" name="Picture 24" descr="未标题-3-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829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1710453316"/>
      </p:ext>
    </p:extLst>
  </p:cSld>
  <p:clrMap bg1="lt1" tx1="dk1" bg2="lt2" tx2="dk2" accent1="accent1" accent2="accent2" accent3="accent3" accent4="accent4" accent5="accent5" accent6="accent6" hlink="hlink" folHlink="folHlink"/>
  <p:sldLayoutIdLst>
    <p:sldLayoutId id="2147483669" r:id="rId1"/>
    <p:sldLayoutId id="2147483709" r:id="rId2"/>
    <p:sldLayoutId id="2147483710" r:id="rId3"/>
    <p:sldLayoutId id="214748371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3" name="Rectangle 2">
            <a:extLst>
              <a:ext uri="{FF2B5EF4-FFF2-40B4-BE49-F238E27FC236}">
                <a16:creationId xmlns:a16="http://schemas.microsoft.com/office/drawing/2014/main" id="{7DE3CF86-DB5B-4C12-B85D-FB8AC2CA746B}"/>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5" name="Picture 4">
            <a:extLst>
              <a:ext uri="{FF2B5EF4-FFF2-40B4-BE49-F238E27FC236}">
                <a16:creationId xmlns:a16="http://schemas.microsoft.com/office/drawing/2014/main" id="{04EB2CC8-DDFA-B7C3-4ADF-65544C7C47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24350580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2291"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C791A8A1-C6C5-4BD9-A53F-1FF6D8864FAE}" type="datetimeFigureOut">
              <a:rPr kumimoji="1" lang="zh-CN" altLang="en-US"/>
              <a:pPr fontAlgn="base">
                <a:spcBef>
                  <a:spcPct val="0"/>
                </a:spcBef>
                <a:spcAft>
                  <a:spcPct val="0"/>
                </a:spcAft>
              </a:pPr>
              <a:t>2024/5/22</a:t>
            </a:fld>
            <a:endParaRPr kumimoji="1" lang="zh-CN" altLang="en-US"/>
          </a:p>
        </p:txBody>
      </p:sp>
      <p:sp>
        <p:nvSpPr>
          <p:cNvPr id="5" name="页脚占位符 4"/>
          <p:cNvSpPr>
            <a:spLocks noGrp="1"/>
          </p:cNvSpPr>
          <p:nvPr>
            <p:ph type="ftr" sz="quarter" idx="3"/>
          </p:nvPr>
        </p:nvSpPr>
        <p:spPr>
          <a:xfrm>
            <a:off x="4165600" y="-100013"/>
            <a:ext cx="3860800" cy="365126"/>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kumimoji="1" lang="zh-CN" altLang="en-US"/>
          </a:p>
        </p:txBody>
      </p:sp>
      <p:sp>
        <p:nvSpPr>
          <p:cNvPr id="6" name="灯片编号占位符 5"/>
          <p:cNvSpPr>
            <a:spLocks noGrp="1"/>
          </p:cNvSpPr>
          <p:nvPr>
            <p:ph type="sldNum" sz="quarter" idx="4"/>
          </p:nvPr>
        </p:nvSpPr>
        <p:spPr>
          <a:xfrm>
            <a:off x="8737600" y="-100013"/>
            <a:ext cx="2844800" cy="365126"/>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B16C4E55-45FC-4183-9497-6578FF654DA2}" type="slidenum">
              <a:rPr kumimoji="1" lang="zh-CN" altLang="en-US"/>
              <a:pPr fontAlgn="base">
                <a:spcBef>
                  <a:spcPct val="0"/>
                </a:spcBef>
                <a:spcAft>
                  <a:spcPct val="0"/>
                </a:spcAft>
              </a:pPr>
              <a:t>‹#›</a:t>
            </a:fld>
            <a:endParaRPr kumimoji="1" lang="zh-CN" altLang="en-US"/>
          </a:p>
        </p:txBody>
      </p:sp>
      <p:pic>
        <p:nvPicPr>
          <p:cNvPr id="12295" name="Picture 24" descr="未标题-3-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332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ea typeface="宋体" charset="-122"/>
        </a:defRPr>
      </a:lvl2pPr>
      <a:lvl3pPr algn="ctr" rtl="0" eaLnBrk="1" fontAlgn="base" hangingPunct="1">
        <a:spcBef>
          <a:spcPct val="0"/>
        </a:spcBef>
        <a:spcAft>
          <a:spcPct val="0"/>
        </a:spcAft>
        <a:defRPr sz="4400">
          <a:solidFill>
            <a:schemeClr val="tx1"/>
          </a:solidFill>
          <a:latin typeface="Arial" charset="0"/>
          <a:ea typeface="宋体" charset="-122"/>
        </a:defRPr>
      </a:lvl3pPr>
      <a:lvl4pPr algn="ctr" rtl="0" eaLnBrk="1" fontAlgn="base" hangingPunct="1">
        <a:spcBef>
          <a:spcPct val="0"/>
        </a:spcBef>
        <a:spcAft>
          <a:spcPct val="0"/>
        </a:spcAft>
        <a:defRPr sz="4400">
          <a:solidFill>
            <a:schemeClr val="tx1"/>
          </a:solidFill>
          <a:latin typeface="Arial" charset="0"/>
          <a:ea typeface="宋体" charset="-122"/>
        </a:defRPr>
      </a:lvl4pPr>
      <a:lvl5pPr algn="ctr" rtl="0" eaLnBrk="1" fontAlgn="base" hangingPunct="1">
        <a:spcBef>
          <a:spcPct val="0"/>
        </a:spcBef>
        <a:spcAft>
          <a:spcPct val="0"/>
        </a:spcAft>
        <a:defRPr sz="4400">
          <a:solidFill>
            <a:schemeClr val="tx1"/>
          </a:solidFill>
          <a:latin typeface="Arial"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3441212727"/>
      </p:ext>
    </p:extLst>
  </p:cSld>
  <p:clrMap bg1="lt1" tx1="dk1" bg2="lt2" tx2="dk2" accent1="accent1" accent2="accent2" accent3="accent3" accent4="accent4" accent5="accent5" accent6="accent6" hlink="hlink" folHlink="folHlink"/>
  <p:sldLayoutIdLst>
    <p:sldLayoutId id="2147483689" r:id="rId1"/>
    <p:sldLayoutId id="2147483713"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3" name="Rectangle 2">
            <a:extLst>
              <a:ext uri="{FF2B5EF4-FFF2-40B4-BE49-F238E27FC236}">
                <a16:creationId xmlns:a16="http://schemas.microsoft.com/office/drawing/2014/main" id="{944948EC-326E-3C80-2C3D-B1E201B7BAC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5" name="Picture 4">
            <a:extLst>
              <a:ext uri="{FF2B5EF4-FFF2-40B4-BE49-F238E27FC236}">
                <a16:creationId xmlns:a16="http://schemas.microsoft.com/office/drawing/2014/main" id="{CE58BD46-FD2C-05C4-A493-D96AC51720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29333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2291"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C791A8A1-C6C5-4BD9-A53F-1FF6D8864FAE}" type="datetimeFigureOut">
              <a:rPr kumimoji="1" lang="zh-CN" altLang="en-US"/>
              <a:pPr fontAlgn="base">
                <a:spcBef>
                  <a:spcPct val="0"/>
                </a:spcBef>
                <a:spcAft>
                  <a:spcPct val="0"/>
                </a:spcAft>
              </a:pPr>
              <a:t>2024/5/22</a:t>
            </a:fld>
            <a:endParaRPr kumimoji="1" lang="zh-CN" altLang="en-US"/>
          </a:p>
        </p:txBody>
      </p:sp>
      <p:sp>
        <p:nvSpPr>
          <p:cNvPr id="5" name="页脚占位符 4"/>
          <p:cNvSpPr>
            <a:spLocks noGrp="1"/>
          </p:cNvSpPr>
          <p:nvPr>
            <p:ph type="ftr" sz="quarter" idx="3"/>
          </p:nvPr>
        </p:nvSpPr>
        <p:spPr>
          <a:xfrm>
            <a:off x="4165600" y="-100013"/>
            <a:ext cx="3860800" cy="365126"/>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kumimoji="1" lang="zh-CN" altLang="en-US"/>
          </a:p>
        </p:txBody>
      </p:sp>
      <p:sp>
        <p:nvSpPr>
          <p:cNvPr id="6" name="灯片编号占位符 5"/>
          <p:cNvSpPr>
            <a:spLocks noGrp="1"/>
          </p:cNvSpPr>
          <p:nvPr>
            <p:ph type="sldNum" sz="quarter" idx="4"/>
          </p:nvPr>
        </p:nvSpPr>
        <p:spPr>
          <a:xfrm>
            <a:off x="8737600" y="-100013"/>
            <a:ext cx="2844800" cy="365126"/>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B16C4E55-45FC-4183-9497-6578FF654DA2}" type="slidenum">
              <a:rPr kumimoji="1" lang="zh-CN" altLang="en-US"/>
              <a:pPr fontAlgn="base">
                <a:spcBef>
                  <a:spcPct val="0"/>
                </a:spcBef>
                <a:spcAft>
                  <a:spcPct val="0"/>
                </a:spcAft>
              </a:pPr>
              <a:t>‹#›</a:t>
            </a:fld>
            <a:endParaRPr kumimoji="1" lang="zh-CN" altLang="en-US"/>
          </a:p>
        </p:txBody>
      </p:sp>
      <p:pic>
        <p:nvPicPr>
          <p:cNvPr id="12295" name="Picture 24" descr="未标题-3-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7614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ea typeface="宋体" charset="-122"/>
        </a:defRPr>
      </a:lvl2pPr>
      <a:lvl3pPr algn="ctr" rtl="0" eaLnBrk="1" fontAlgn="base" hangingPunct="1">
        <a:spcBef>
          <a:spcPct val="0"/>
        </a:spcBef>
        <a:spcAft>
          <a:spcPct val="0"/>
        </a:spcAft>
        <a:defRPr sz="4400">
          <a:solidFill>
            <a:schemeClr val="tx1"/>
          </a:solidFill>
          <a:latin typeface="Arial" charset="0"/>
          <a:ea typeface="宋体" charset="-122"/>
        </a:defRPr>
      </a:lvl3pPr>
      <a:lvl4pPr algn="ctr" rtl="0" eaLnBrk="1" fontAlgn="base" hangingPunct="1">
        <a:spcBef>
          <a:spcPct val="0"/>
        </a:spcBef>
        <a:spcAft>
          <a:spcPct val="0"/>
        </a:spcAft>
        <a:defRPr sz="4400">
          <a:solidFill>
            <a:schemeClr val="tx1"/>
          </a:solidFill>
          <a:latin typeface="Arial" charset="0"/>
          <a:ea typeface="宋体" charset="-122"/>
        </a:defRPr>
      </a:lvl4pPr>
      <a:lvl5pPr algn="ctr" rtl="0" eaLnBrk="1" fontAlgn="base" hangingPunct="1">
        <a:spcBef>
          <a:spcPct val="0"/>
        </a:spcBef>
        <a:spcAft>
          <a:spcPct val="0"/>
        </a:spcAft>
        <a:defRPr sz="4400">
          <a:solidFill>
            <a:schemeClr val="tx1"/>
          </a:solidFill>
          <a:latin typeface="Arial"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3" name="Rectangle 2">
            <a:extLst>
              <a:ext uri="{FF2B5EF4-FFF2-40B4-BE49-F238E27FC236}">
                <a16:creationId xmlns:a16="http://schemas.microsoft.com/office/drawing/2014/main" id="{944948EC-326E-3C80-2C3D-B1E201B7BACE}"/>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5" name="Picture 4">
            <a:extLst>
              <a:ext uri="{FF2B5EF4-FFF2-40B4-BE49-F238E27FC236}">
                <a16:creationId xmlns:a16="http://schemas.microsoft.com/office/drawing/2014/main" id="{CE58BD46-FD2C-05C4-A493-D96AC51720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23176865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3" name="Rectangle 2">
            <a:extLst>
              <a:ext uri="{FF2B5EF4-FFF2-40B4-BE49-F238E27FC236}">
                <a16:creationId xmlns:a16="http://schemas.microsoft.com/office/drawing/2014/main" id="{7DE3CF86-DB5B-4C12-B85D-FB8AC2CA746B}"/>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5" name="Picture 4">
            <a:extLst>
              <a:ext uri="{FF2B5EF4-FFF2-40B4-BE49-F238E27FC236}">
                <a16:creationId xmlns:a16="http://schemas.microsoft.com/office/drawing/2014/main" id="{04EB2CC8-DDFA-B7C3-4ADF-65544C7C472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26342116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7E2CEB-2441-47E1-86DF-E6C38CA8C415}"/>
              </a:ext>
            </a:extLst>
          </p:cNvPr>
          <p:cNvPicPr>
            <a:picLocks noChangeAspect="1"/>
          </p:cNvPicPr>
          <p:nvPr/>
        </p:nvPicPr>
        <p:blipFill>
          <a:blip r:embed="rId2">
            <a:extLst>
              <a:ext uri="{28A0092B-C50C-407E-A947-70E740481C1C}">
                <a14:useLocalDpi xmlns:a14="http://schemas.microsoft.com/office/drawing/2010/main" val="0"/>
              </a:ext>
            </a:extLst>
          </a:blip>
          <a:srcRect t="5" b="5"/>
          <a:stretch/>
        </p:blipFill>
        <p:spPr>
          <a:xfrm>
            <a:off x="-1225" y="-1"/>
            <a:ext cx="12193225" cy="6858001"/>
          </a:xfrm>
          <a:prstGeom prst="rect">
            <a:avLst/>
          </a:prstGeom>
        </p:spPr>
      </p:pic>
      <p:sp>
        <p:nvSpPr>
          <p:cNvPr id="8" name="Rectangle 7"/>
          <p:cNvSpPr/>
          <p:nvPr/>
        </p:nvSpPr>
        <p:spPr>
          <a:xfrm>
            <a:off x="988296" y="2468563"/>
            <a:ext cx="120825" cy="1536171"/>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3F42B31B-FA60-7FD4-0488-E79B11786DE3}"/>
              </a:ext>
            </a:extLst>
          </p:cNvPr>
          <p:cNvSpPr>
            <a:spLocks noGrp="1"/>
          </p:cNvSpPr>
          <p:nvPr>
            <p:ph type="body" sz="quarter" idx="4294967295"/>
          </p:nvPr>
        </p:nvSpPr>
        <p:spPr>
          <a:xfrm>
            <a:off x="1189607" y="932391"/>
            <a:ext cx="6359525" cy="4608513"/>
          </a:xfrm>
          <a:prstGeom prst="rect">
            <a:avLst/>
          </a:prstGeom>
        </p:spPr>
        <p:txBody>
          <a:bodyPr/>
          <a:lstStyle/>
          <a:p>
            <a:pPr marL="0" indent="0">
              <a:buNone/>
            </a:pPr>
            <a:endParaRPr lang="en-US" dirty="0"/>
          </a:p>
          <a:p>
            <a:pPr marL="0" indent="0">
              <a:buNone/>
            </a:pPr>
            <a:endParaRPr lang="en-US" dirty="0"/>
          </a:p>
          <a:p>
            <a:pPr marL="0" indent="0">
              <a:buNone/>
            </a:pPr>
            <a:r>
              <a:rPr lang="en-US" dirty="0"/>
              <a:t>Wi-Fi connection U Match ducted, </a:t>
            </a:r>
            <a:r>
              <a:rPr lang="en-US" dirty="0" err="1"/>
              <a:t>underceiling</a:t>
            </a:r>
            <a:r>
              <a:rPr lang="en-US" dirty="0"/>
              <a:t>/floor and cassette systems</a:t>
            </a:r>
          </a:p>
        </p:txBody>
      </p:sp>
      <p:pic>
        <p:nvPicPr>
          <p:cNvPr id="5" name="Picture 4" descr="A blue stripe on a white surface">
            <a:extLst>
              <a:ext uri="{FF2B5EF4-FFF2-40B4-BE49-F238E27FC236}">
                <a16:creationId xmlns:a16="http://schemas.microsoft.com/office/drawing/2014/main" id="{262531C8-DDA4-FAB8-0EEF-DA2771084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9" y="502057"/>
            <a:ext cx="3480297" cy="14444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A blue and black logo&#10;&#10;Description automatically generated">
            <a:extLst>
              <a:ext uri="{FF2B5EF4-FFF2-40B4-BE49-F238E27FC236}">
                <a16:creationId xmlns:a16="http://schemas.microsoft.com/office/drawing/2014/main" id="{34E84571-5AD0-A8A4-A278-28F8B5179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96" y="790288"/>
            <a:ext cx="4350496" cy="933409"/>
          </a:xfrm>
          <a:prstGeom prst="rect">
            <a:avLst/>
          </a:prstGeom>
        </p:spPr>
      </p:pic>
    </p:spTree>
    <p:extLst>
      <p:ext uri="{BB962C8B-B14F-4D97-AF65-F5344CB8AC3E}">
        <p14:creationId xmlns:p14="http://schemas.microsoft.com/office/powerpoint/2010/main" val="30373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evice&#10;&#10;Description automatically generated">
            <a:extLst>
              <a:ext uri="{FF2B5EF4-FFF2-40B4-BE49-F238E27FC236}">
                <a16:creationId xmlns:a16="http://schemas.microsoft.com/office/drawing/2014/main" id="{55CEC2EB-4B03-B5BE-F470-82CF03CDD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20937" cy="4297680"/>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6D0F592F-AEE2-41E9-61E5-A1CE31C77758}"/>
              </a:ext>
            </a:extLst>
          </p:cNvPr>
          <p:cNvSpPr/>
          <p:nvPr/>
        </p:nvSpPr>
        <p:spPr>
          <a:xfrm>
            <a:off x="4689311" y="2579254"/>
            <a:ext cx="2272146" cy="169949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Reset Wi-Fi module or wall controller again and confirm</a:t>
            </a:r>
          </a:p>
        </p:txBody>
      </p:sp>
      <p:pic>
        <p:nvPicPr>
          <p:cNvPr id="6" name="Picture 5" descr="A screenshot of a phone&#10;&#10;Description automatically generated">
            <a:extLst>
              <a:ext uri="{FF2B5EF4-FFF2-40B4-BE49-F238E27FC236}">
                <a16:creationId xmlns:a16="http://schemas.microsoft.com/office/drawing/2014/main" id="{0267A95E-E722-D87E-AC55-80D9DB9A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20054" cy="429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004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evice&#10;&#10;Description automatically generated">
            <a:extLst>
              <a:ext uri="{FF2B5EF4-FFF2-40B4-BE49-F238E27FC236}">
                <a16:creationId xmlns:a16="http://schemas.microsoft.com/office/drawing/2014/main" id="{A723DFED-6C5F-BCDA-DD00-2CB2FF30B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20055"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device&#10;&#10;Description automatically generated">
            <a:extLst>
              <a:ext uri="{FF2B5EF4-FFF2-40B4-BE49-F238E27FC236}">
                <a16:creationId xmlns:a16="http://schemas.microsoft.com/office/drawing/2014/main" id="{8D41DABC-3A4C-F711-2D54-45D15FEC9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2252"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39BE9A8B-5A01-3DC0-5A61-5FA2FFFB47EA}"/>
              </a:ext>
            </a:extLst>
          </p:cNvPr>
          <p:cNvSpPr/>
          <p:nvPr/>
        </p:nvSpPr>
        <p:spPr>
          <a:xfrm>
            <a:off x="4841416" y="2759364"/>
            <a:ext cx="2235200" cy="133927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App will do a search for 2 minutes before you press next</a:t>
            </a:r>
          </a:p>
        </p:txBody>
      </p:sp>
    </p:spTree>
    <p:extLst>
      <p:ext uri="{BB962C8B-B14F-4D97-AF65-F5344CB8AC3E}">
        <p14:creationId xmlns:p14="http://schemas.microsoft.com/office/powerpoint/2010/main" val="40055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error&#10;&#10;Description automatically generated">
            <a:extLst>
              <a:ext uri="{FF2B5EF4-FFF2-40B4-BE49-F238E27FC236}">
                <a16:creationId xmlns:a16="http://schemas.microsoft.com/office/drawing/2014/main" id="{640758EF-86A3-8A5F-6A1C-9C689BD92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8191"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phone&#10;&#10;Description automatically generated">
            <a:extLst>
              <a:ext uri="{FF2B5EF4-FFF2-40B4-BE49-F238E27FC236}">
                <a16:creationId xmlns:a16="http://schemas.microsoft.com/office/drawing/2014/main" id="{F675195E-A9B7-477E-AE90-ACFA5E3A7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673" y="1463040"/>
            <a:ext cx="2419584" cy="429768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0A0022B6-E40A-1F05-FA03-074940B66DFE}"/>
              </a:ext>
            </a:extLst>
          </p:cNvPr>
          <p:cNvSpPr/>
          <p:nvPr/>
        </p:nvSpPr>
        <p:spPr>
          <a:xfrm>
            <a:off x="5047672" y="1514763"/>
            <a:ext cx="2096655" cy="121920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Make sure you are in the home 2.4ghz Wi-Fi</a:t>
            </a:r>
          </a:p>
        </p:txBody>
      </p:sp>
      <p:sp>
        <p:nvSpPr>
          <p:cNvPr id="8" name="Rectangle: Rounded Corners 7">
            <a:extLst>
              <a:ext uri="{FF2B5EF4-FFF2-40B4-BE49-F238E27FC236}">
                <a16:creationId xmlns:a16="http://schemas.microsoft.com/office/drawing/2014/main" id="{F84B8DC9-0874-B6BF-EDFE-6E81DB98E4C1}"/>
              </a:ext>
            </a:extLst>
          </p:cNvPr>
          <p:cNvSpPr/>
          <p:nvPr/>
        </p:nvSpPr>
        <p:spPr>
          <a:xfrm>
            <a:off x="5046281" y="4045528"/>
            <a:ext cx="2098046" cy="145934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will have the next step shown and this will give you the module password</a:t>
            </a:r>
          </a:p>
        </p:txBody>
      </p:sp>
      <p:cxnSp>
        <p:nvCxnSpPr>
          <p:cNvPr id="10" name="Straight Arrow Connector 9">
            <a:extLst>
              <a:ext uri="{FF2B5EF4-FFF2-40B4-BE49-F238E27FC236}">
                <a16:creationId xmlns:a16="http://schemas.microsoft.com/office/drawing/2014/main" id="{4F532693-A522-A54A-99D3-C8CDA1550419}"/>
              </a:ext>
            </a:extLst>
          </p:cNvPr>
          <p:cNvCxnSpPr>
            <a:cxnSpLocks/>
          </p:cNvCxnSpPr>
          <p:nvPr/>
        </p:nvCxnSpPr>
        <p:spPr>
          <a:xfrm flipH="1">
            <a:off x="3491345" y="2124364"/>
            <a:ext cx="155493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C890C85-3F73-0820-E4EA-2CD44CFB295F}"/>
              </a:ext>
            </a:extLst>
          </p:cNvPr>
          <p:cNvCxnSpPr>
            <a:stCxn id="8" idx="3"/>
            <a:endCxn id="5" idx="1"/>
          </p:cNvCxnSpPr>
          <p:nvPr/>
        </p:nvCxnSpPr>
        <p:spPr>
          <a:xfrm flipV="1">
            <a:off x="7144327" y="3611880"/>
            <a:ext cx="1336346" cy="116332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94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1CF3C468-0D45-3888-64B6-FF62D4F7E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445"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phone&#10;&#10;Description automatically generated">
            <a:extLst>
              <a:ext uri="{FF2B5EF4-FFF2-40B4-BE49-F238E27FC236}">
                <a16:creationId xmlns:a16="http://schemas.microsoft.com/office/drawing/2014/main" id="{7160096D-A94F-7466-4A12-A45DB248F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445"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5F34172B-35DE-1143-E8EA-C83F905F3487}"/>
              </a:ext>
            </a:extLst>
          </p:cNvPr>
          <p:cNvSpPr/>
          <p:nvPr/>
        </p:nvSpPr>
        <p:spPr>
          <a:xfrm>
            <a:off x="5163127" y="1385454"/>
            <a:ext cx="2170546" cy="133927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on Wi-Fi to go to the next screen </a:t>
            </a:r>
          </a:p>
        </p:txBody>
      </p:sp>
      <p:sp>
        <p:nvSpPr>
          <p:cNvPr id="7" name="Rectangle: Rounded Corners 6">
            <a:extLst>
              <a:ext uri="{FF2B5EF4-FFF2-40B4-BE49-F238E27FC236}">
                <a16:creationId xmlns:a16="http://schemas.microsoft.com/office/drawing/2014/main" id="{0DAE607A-31A9-1FF3-63FC-E72D9E590782}"/>
              </a:ext>
            </a:extLst>
          </p:cNvPr>
          <p:cNvSpPr/>
          <p:nvPr/>
        </p:nvSpPr>
        <p:spPr>
          <a:xfrm>
            <a:off x="4858329" y="3534294"/>
            <a:ext cx="2826326" cy="193825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should get a module come up in other networks which could be a mix of letters and numbers. Click on this and it will move to ‘Wi-Fi’. </a:t>
            </a:r>
          </a:p>
        </p:txBody>
      </p:sp>
      <p:cxnSp>
        <p:nvCxnSpPr>
          <p:cNvPr id="9" name="Straight Arrow Connector 8">
            <a:extLst>
              <a:ext uri="{FF2B5EF4-FFF2-40B4-BE49-F238E27FC236}">
                <a16:creationId xmlns:a16="http://schemas.microsoft.com/office/drawing/2014/main" id="{8C05DC2D-4184-4B78-0FEE-363428E51EBC}"/>
              </a:ext>
            </a:extLst>
          </p:cNvPr>
          <p:cNvCxnSpPr>
            <a:cxnSpLocks/>
            <a:stCxn id="6" idx="1"/>
          </p:cNvCxnSpPr>
          <p:nvPr/>
        </p:nvCxnSpPr>
        <p:spPr>
          <a:xfrm flipH="1">
            <a:off x="2096655" y="2055091"/>
            <a:ext cx="3066472" cy="178400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00B4C1-B71E-E166-FB70-667BBA291595}"/>
              </a:ext>
            </a:extLst>
          </p:cNvPr>
          <p:cNvCxnSpPr>
            <a:cxnSpLocks/>
            <a:stCxn id="7" idx="3"/>
          </p:cNvCxnSpPr>
          <p:nvPr/>
        </p:nvCxnSpPr>
        <p:spPr>
          <a:xfrm flipV="1">
            <a:off x="7684655" y="3925455"/>
            <a:ext cx="1006763" cy="5779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2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FDD4D4F0-AACD-1C5B-3B11-B47A82ED5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445"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phone&#10;&#10;Description automatically generated">
            <a:extLst>
              <a:ext uri="{FF2B5EF4-FFF2-40B4-BE49-F238E27FC236}">
                <a16:creationId xmlns:a16="http://schemas.microsoft.com/office/drawing/2014/main" id="{F23AB177-A636-AC34-D119-299FC6B7B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445"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F44ECD97-C305-DBB8-8781-611F45910147}"/>
              </a:ext>
            </a:extLst>
          </p:cNvPr>
          <p:cNvSpPr/>
          <p:nvPr/>
        </p:nvSpPr>
        <p:spPr>
          <a:xfrm>
            <a:off x="5172364" y="1625600"/>
            <a:ext cx="1838036"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Put password, 12345678 in and press join</a:t>
            </a:r>
          </a:p>
        </p:txBody>
      </p:sp>
      <p:sp>
        <p:nvSpPr>
          <p:cNvPr id="7" name="Rectangle: Rounded Corners 6">
            <a:extLst>
              <a:ext uri="{FF2B5EF4-FFF2-40B4-BE49-F238E27FC236}">
                <a16:creationId xmlns:a16="http://schemas.microsoft.com/office/drawing/2014/main" id="{C3CB476B-A916-C792-54F3-86C20966C579}"/>
              </a:ext>
            </a:extLst>
          </p:cNvPr>
          <p:cNvSpPr/>
          <p:nvPr/>
        </p:nvSpPr>
        <p:spPr>
          <a:xfrm>
            <a:off x="5043054" y="3583709"/>
            <a:ext cx="2096655" cy="124690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module number will move up to Wi-Fi</a:t>
            </a:r>
          </a:p>
        </p:txBody>
      </p:sp>
      <p:cxnSp>
        <p:nvCxnSpPr>
          <p:cNvPr id="9" name="Straight Arrow Connector 8">
            <a:extLst>
              <a:ext uri="{FF2B5EF4-FFF2-40B4-BE49-F238E27FC236}">
                <a16:creationId xmlns:a16="http://schemas.microsoft.com/office/drawing/2014/main" id="{F0BF39E0-035A-CFA1-6BBD-B5477D1C9D80}"/>
              </a:ext>
            </a:extLst>
          </p:cNvPr>
          <p:cNvCxnSpPr>
            <a:cxnSpLocks/>
            <a:stCxn id="6" idx="1"/>
          </p:cNvCxnSpPr>
          <p:nvPr/>
        </p:nvCxnSpPr>
        <p:spPr>
          <a:xfrm flipH="1">
            <a:off x="3606165" y="2082800"/>
            <a:ext cx="1566199" cy="14316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D33866-7B2B-E2DB-186C-CC1B7C30A463}"/>
              </a:ext>
            </a:extLst>
          </p:cNvPr>
          <p:cNvCxnSpPr>
            <a:cxnSpLocks/>
            <a:stCxn id="7" idx="3"/>
          </p:cNvCxnSpPr>
          <p:nvPr/>
        </p:nvCxnSpPr>
        <p:spPr>
          <a:xfrm flipV="1">
            <a:off x="7139709" y="2299855"/>
            <a:ext cx="1533236" cy="190730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E0F76B32-A148-7DE6-E00D-9FF46EE39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445"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home screen&#10;&#10;Description automatically generated">
            <a:extLst>
              <a:ext uri="{FF2B5EF4-FFF2-40B4-BE49-F238E27FC236}">
                <a16:creationId xmlns:a16="http://schemas.microsoft.com/office/drawing/2014/main" id="{DEB47CC7-5F36-4417-81AD-B9358B5ED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445"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879B4948-622E-BE81-C8F1-4990D672D2F4}"/>
              </a:ext>
            </a:extLst>
          </p:cNvPr>
          <p:cNvSpPr/>
          <p:nvPr/>
        </p:nvSpPr>
        <p:spPr>
          <a:xfrm>
            <a:off x="5126181" y="2062019"/>
            <a:ext cx="1939637" cy="136698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Another search will be done and should find the unit</a:t>
            </a:r>
          </a:p>
        </p:txBody>
      </p:sp>
    </p:spTree>
    <p:extLst>
      <p:ext uri="{BB962C8B-B14F-4D97-AF65-F5344CB8AC3E}">
        <p14:creationId xmlns:p14="http://schemas.microsoft.com/office/powerpoint/2010/main" val="396120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A8AB3B-2013-3C63-47F2-2EE0021D634A}"/>
              </a:ext>
            </a:extLst>
          </p:cNvPr>
          <p:cNvSpPr/>
          <p:nvPr/>
        </p:nvSpPr>
        <p:spPr>
          <a:xfrm>
            <a:off x="8307547" y="2953213"/>
            <a:ext cx="2615014" cy="95157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Unit will now come up now on the home screen of the app</a:t>
            </a:r>
          </a:p>
        </p:txBody>
      </p:sp>
      <p:pic>
        <p:nvPicPr>
          <p:cNvPr id="15" name="Picture 14" descr="A screenshot of a phone&#10;&#10;Description automatically generated">
            <a:extLst>
              <a:ext uri="{FF2B5EF4-FFF2-40B4-BE49-F238E27FC236}">
                <a16:creationId xmlns:a16="http://schemas.microsoft.com/office/drawing/2014/main" id="{C3C3EF21-237B-8E7F-A62F-BDFF75419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519" y="1430000"/>
            <a:ext cx="2420333" cy="4297680"/>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id="{B5F46541-9441-4282-BF96-BE26F1B4BD7C}"/>
              </a:ext>
            </a:extLst>
          </p:cNvPr>
          <p:cNvSpPr/>
          <p:nvPr/>
        </p:nvSpPr>
        <p:spPr>
          <a:xfrm>
            <a:off x="830811" y="2953213"/>
            <a:ext cx="2615013" cy="951574"/>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on head symbol to complete connection steps</a:t>
            </a:r>
          </a:p>
        </p:txBody>
      </p:sp>
      <p:cxnSp>
        <p:nvCxnSpPr>
          <p:cNvPr id="18" name="Straight Arrow Connector 17">
            <a:extLst>
              <a:ext uri="{FF2B5EF4-FFF2-40B4-BE49-F238E27FC236}">
                <a16:creationId xmlns:a16="http://schemas.microsoft.com/office/drawing/2014/main" id="{00029126-D701-26B5-AB77-8EE383DC0935}"/>
              </a:ext>
            </a:extLst>
          </p:cNvPr>
          <p:cNvCxnSpPr>
            <a:cxnSpLocks/>
            <a:stCxn id="16" idx="3"/>
          </p:cNvCxnSpPr>
          <p:nvPr/>
        </p:nvCxnSpPr>
        <p:spPr>
          <a:xfrm flipV="1">
            <a:off x="3445824" y="1644073"/>
            <a:ext cx="1338612" cy="17849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FE4976-027D-F356-58C6-B0AF9001322C}"/>
              </a:ext>
            </a:extLst>
          </p:cNvPr>
          <p:cNvCxnSpPr>
            <a:stCxn id="8" idx="1"/>
          </p:cNvCxnSpPr>
          <p:nvPr/>
        </p:nvCxnSpPr>
        <p:spPr>
          <a:xfrm flipH="1">
            <a:off x="6954982" y="3429000"/>
            <a:ext cx="1352565"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4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ChangeArrowheads="1"/>
          </p:cNvSpPr>
          <p:nvPr/>
        </p:nvSpPr>
        <p:spPr bwMode="auto">
          <a:xfrm>
            <a:off x="1954214" y="692151"/>
            <a:ext cx="788620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charset="0"/>
                <a:ea typeface="宋体" pitchFamily="2" charset="-122"/>
              </a:defRPr>
            </a:lvl1pPr>
            <a:lvl2pPr marL="742950" indent="-285750" eaLnBrk="0" hangingPunct="0">
              <a:defRPr kumimoji="1" sz="2400">
                <a:solidFill>
                  <a:schemeClr val="tx1"/>
                </a:solidFill>
                <a:latin typeface="Arial" charset="0"/>
                <a:ea typeface="宋体" pitchFamily="2" charset="-122"/>
              </a:defRPr>
            </a:lvl2pPr>
            <a:lvl3pPr marL="1143000" indent="-228600" eaLnBrk="0" hangingPunct="0">
              <a:defRPr kumimoji="1" sz="2400">
                <a:solidFill>
                  <a:schemeClr val="tx1"/>
                </a:solidFill>
                <a:latin typeface="Arial" charset="0"/>
                <a:ea typeface="宋体" pitchFamily="2" charset="-122"/>
              </a:defRPr>
            </a:lvl3pPr>
            <a:lvl4pPr marL="1600200" indent="-228600" eaLnBrk="0" hangingPunct="0">
              <a:defRPr kumimoji="1" sz="2400">
                <a:solidFill>
                  <a:schemeClr val="tx1"/>
                </a:solidFill>
                <a:latin typeface="Arial" charset="0"/>
                <a:ea typeface="宋体" pitchFamily="2" charset="-122"/>
              </a:defRPr>
            </a:lvl4pPr>
            <a:lvl5pPr marL="2057400" indent="-228600" eaLnBrk="0" hangingPunct="0">
              <a:defRPr kumimoji="1" sz="2400">
                <a:solidFill>
                  <a:schemeClr val="tx1"/>
                </a:solidFill>
                <a:latin typeface="Arial" charset="0"/>
                <a:ea typeface="宋体" pitchFamily="2" charset="-122"/>
              </a:defRPr>
            </a:lvl5pPr>
            <a:lvl6pPr marL="2514600" indent="-228600" eaLnBrk="0" fontAlgn="base" hangingPunct="0">
              <a:spcBef>
                <a:spcPct val="0"/>
              </a:spcBef>
              <a:spcAft>
                <a:spcPct val="0"/>
              </a:spcAft>
              <a:defRPr kumimoji="1" sz="2400">
                <a:solidFill>
                  <a:schemeClr val="tx1"/>
                </a:solidFill>
                <a:latin typeface="Arial" charset="0"/>
                <a:ea typeface="宋体" pitchFamily="2" charset="-122"/>
              </a:defRPr>
            </a:lvl6pPr>
            <a:lvl7pPr marL="2971800" indent="-228600" eaLnBrk="0" fontAlgn="base" hangingPunct="0">
              <a:spcBef>
                <a:spcPct val="0"/>
              </a:spcBef>
              <a:spcAft>
                <a:spcPct val="0"/>
              </a:spcAft>
              <a:defRPr kumimoji="1" sz="2400">
                <a:solidFill>
                  <a:schemeClr val="tx1"/>
                </a:solidFill>
                <a:latin typeface="Arial" charset="0"/>
                <a:ea typeface="宋体" pitchFamily="2" charset="-122"/>
              </a:defRPr>
            </a:lvl7pPr>
            <a:lvl8pPr marL="3429000" indent="-228600" eaLnBrk="0" fontAlgn="base" hangingPunct="0">
              <a:spcBef>
                <a:spcPct val="0"/>
              </a:spcBef>
              <a:spcAft>
                <a:spcPct val="0"/>
              </a:spcAft>
              <a:defRPr kumimoji="1" sz="2400">
                <a:solidFill>
                  <a:schemeClr val="tx1"/>
                </a:solidFill>
                <a:latin typeface="Arial" charset="0"/>
                <a:ea typeface="宋体" pitchFamily="2" charset="-122"/>
              </a:defRPr>
            </a:lvl8pPr>
            <a:lvl9pPr marL="3886200" indent="-228600" eaLnBrk="0" fontAlgn="base" hangingPunct="0">
              <a:spcBef>
                <a:spcPct val="0"/>
              </a:spcBef>
              <a:spcAft>
                <a:spcPct val="0"/>
              </a:spcAft>
              <a:defRPr kumimoji="1" sz="2400">
                <a:solidFill>
                  <a:schemeClr val="tx1"/>
                </a:solidFill>
                <a:latin typeface="Arial" charset="0"/>
                <a:ea typeface="宋体" pitchFamily="2" charset="-122"/>
              </a:defRPr>
            </a:lvl9pPr>
          </a:lstStyle>
          <a:p>
            <a:pPr algn="ctr" eaLnBrk="1" fontAlgn="base" hangingPunct="1">
              <a:spcBef>
                <a:spcPct val="0"/>
              </a:spcBef>
              <a:spcAft>
                <a:spcPct val="0"/>
              </a:spcAft>
            </a:pPr>
            <a:endParaRPr lang="zh-CN" altLang="en-US" sz="3200" b="1" dirty="0">
              <a:solidFill>
                <a:prstClr val="black"/>
              </a:solidFill>
              <a:latin typeface="Arial Narrow" panose="020B0606020202030204" pitchFamily="34" charset="0"/>
              <a:ea typeface="楷体_GB2312" pitchFamily="49" charset="-122"/>
            </a:endParaRPr>
          </a:p>
        </p:txBody>
      </p:sp>
      <p:sp>
        <p:nvSpPr>
          <p:cNvPr id="10" name="Rectangle: Rounded Corners 9">
            <a:extLst>
              <a:ext uri="{FF2B5EF4-FFF2-40B4-BE49-F238E27FC236}">
                <a16:creationId xmlns:a16="http://schemas.microsoft.com/office/drawing/2014/main" id="{3A572FE7-757A-8DBD-5E12-EB940CDECCBF}"/>
              </a:ext>
            </a:extLst>
          </p:cNvPr>
          <p:cNvSpPr/>
          <p:nvPr/>
        </p:nvSpPr>
        <p:spPr>
          <a:xfrm>
            <a:off x="4746096" y="1000551"/>
            <a:ext cx="2699807" cy="150373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control  the unit from home or while out we need to complete the final stages</a:t>
            </a:r>
          </a:p>
        </p:txBody>
      </p:sp>
      <p:pic>
        <p:nvPicPr>
          <p:cNvPr id="21" name="Picture 20" descr="A screenshot of a phone&#10;&#10;Description automatically generated">
            <a:extLst>
              <a:ext uri="{FF2B5EF4-FFF2-40B4-BE49-F238E27FC236}">
                <a16:creationId xmlns:a16="http://schemas.microsoft.com/office/drawing/2014/main" id="{86476C0E-AA30-F703-21D1-BF6EDC469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8315" cy="4297680"/>
          </a:xfrm>
          <a:prstGeom prst="rect">
            <a:avLst/>
          </a:prstGeom>
          <a:ln>
            <a:noFill/>
          </a:ln>
          <a:effectLst>
            <a:outerShdw blurRad="292100" dist="139700" dir="2700000" algn="tl" rotWithShape="0">
              <a:srgbClr val="333333">
                <a:alpha val="65000"/>
              </a:srgbClr>
            </a:outerShdw>
          </a:effectLst>
        </p:spPr>
      </p:pic>
      <p:pic>
        <p:nvPicPr>
          <p:cNvPr id="23" name="Picture 22" descr="A screenshot of a phone&#10;&#10;Description automatically generated">
            <a:extLst>
              <a:ext uri="{FF2B5EF4-FFF2-40B4-BE49-F238E27FC236}">
                <a16:creationId xmlns:a16="http://schemas.microsoft.com/office/drawing/2014/main" id="{6477AE8C-A39B-2FC3-A7A2-0006B29FE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213" cy="4297680"/>
          </a:xfrm>
          <a:prstGeom prst="rect">
            <a:avLst/>
          </a:prstGeom>
          <a:ln>
            <a:noFill/>
          </a:ln>
          <a:effectLst>
            <a:outerShdw blurRad="292100" dist="139700" dir="2700000" algn="tl" rotWithShape="0">
              <a:srgbClr val="333333">
                <a:alpha val="65000"/>
              </a:srgbClr>
            </a:outerShdw>
          </a:effectLst>
        </p:spPr>
      </p:pic>
      <p:sp>
        <p:nvSpPr>
          <p:cNvPr id="24" name="Rectangle: Rounded Corners 23">
            <a:extLst>
              <a:ext uri="{FF2B5EF4-FFF2-40B4-BE49-F238E27FC236}">
                <a16:creationId xmlns:a16="http://schemas.microsoft.com/office/drawing/2014/main" id="{676AC568-911C-7125-B558-4E0351B901F9}"/>
              </a:ext>
            </a:extLst>
          </p:cNvPr>
          <p:cNvSpPr/>
          <p:nvPr/>
        </p:nvSpPr>
        <p:spPr>
          <a:xfrm>
            <a:off x="5139338" y="3356191"/>
            <a:ext cx="1913321" cy="99752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on Home Execute and then Edit</a:t>
            </a:r>
          </a:p>
        </p:txBody>
      </p:sp>
      <p:cxnSp>
        <p:nvCxnSpPr>
          <p:cNvPr id="26" name="Straight Arrow Connector 25">
            <a:extLst>
              <a:ext uri="{FF2B5EF4-FFF2-40B4-BE49-F238E27FC236}">
                <a16:creationId xmlns:a16="http://schemas.microsoft.com/office/drawing/2014/main" id="{8C160FA9-7BC3-80C6-3F05-27D9945391A8}"/>
              </a:ext>
            </a:extLst>
          </p:cNvPr>
          <p:cNvCxnSpPr>
            <a:cxnSpLocks/>
            <a:stCxn id="24" idx="1"/>
          </p:cNvCxnSpPr>
          <p:nvPr/>
        </p:nvCxnSpPr>
        <p:spPr>
          <a:xfrm flipH="1" flipV="1">
            <a:off x="3389745" y="1912541"/>
            <a:ext cx="1749593" cy="194241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87CA8F4-2697-4710-BFAF-857A7D5F668E}"/>
              </a:ext>
            </a:extLst>
          </p:cNvPr>
          <p:cNvCxnSpPr>
            <a:cxnSpLocks/>
            <a:stCxn id="24" idx="3"/>
          </p:cNvCxnSpPr>
          <p:nvPr/>
        </p:nvCxnSpPr>
        <p:spPr>
          <a:xfrm flipV="1">
            <a:off x="7052659" y="2992582"/>
            <a:ext cx="3364582" cy="86237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F359D36-3BA6-6F76-6286-3866FA4F625D}"/>
              </a:ext>
            </a:extLst>
          </p:cNvPr>
          <p:cNvSpPr/>
          <p:nvPr/>
        </p:nvSpPr>
        <p:spPr>
          <a:xfrm>
            <a:off x="1499569" y="2313774"/>
            <a:ext cx="1991171" cy="223045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Highlight AC and the unit you want to control and then Save. </a:t>
            </a:r>
          </a:p>
        </p:txBody>
      </p:sp>
      <p:pic>
        <p:nvPicPr>
          <p:cNvPr id="11" name="Picture 10" descr="A screenshot of a phone&#10;&#10;Description automatically generated">
            <a:extLst>
              <a:ext uri="{FF2B5EF4-FFF2-40B4-BE49-F238E27FC236}">
                <a16:creationId xmlns:a16="http://schemas.microsoft.com/office/drawing/2014/main" id="{EE76EBD4-C742-9CB5-1D62-74EEE21B3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863" y="1280160"/>
            <a:ext cx="2416196" cy="429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2AB0BCC-D7B6-A2B3-15EE-1F9990EA63C2}"/>
              </a:ext>
            </a:extLst>
          </p:cNvPr>
          <p:cNvSpPr/>
          <p:nvPr/>
        </p:nvSpPr>
        <p:spPr>
          <a:xfrm>
            <a:off x="5215783" y="2373235"/>
            <a:ext cx="1760434" cy="235222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 the same to add the unit for control while away from the house and save</a:t>
            </a:r>
          </a:p>
        </p:txBody>
      </p:sp>
      <p:pic>
        <p:nvPicPr>
          <p:cNvPr id="10" name="Picture 9" descr="A screenshot of a computer&#10;&#10;Description automatically generated">
            <a:extLst>
              <a:ext uri="{FF2B5EF4-FFF2-40B4-BE49-F238E27FC236}">
                <a16:creationId xmlns:a16="http://schemas.microsoft.com/office/drawing/2014/main" id="{A8AB6949-EEF8-62A1-76F4-E4377449A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5066" cy="4297680"/>
          </a:xfrm>
          <a:prstGeom prst="rect">
            <a:avLst/>
          </a:prstGeom>
          <a:ln>
            <a:noFill/>
          </a:ln>
          <a:effectLst>
            <a:outerShdw blurRad="292100" dist="139700" dir="2700000" algn="tl" rotWithShape="0">
              <a:srgbClr val="333333">
                <a:alpha val="65000"/>
              </a:srgbClr>
            </a:outerShdw>
          </a:effectLst>
        </p:spPr>
      </p:pic>
      <p:pic>
        <p:nvPicPr>
          <p:cNvPr id="16" name="Picture 15" descr="A screenshot of a phone&#10;&#10;Description automatically generated">
            <a:extLst>
              <a:ext uri="{FF2B5EF4-FFF2-40B4-BE49-F238E27FC236}">
                <a16:creationId xmlns:a16="http://schemas.microsoft.com/office/drawing/2014/main" id="{4DC2836A-B81D-5600-CD95-894E87F87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6196" cy="429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836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4C702A-09AA-D298-50C8-6EBBF4E6D722}"/>
              </a:ext>
            </a:extLst>
          </p:cNvPr>
          <p:cNvSpPr>
            <a:spLocks noGrp="1"/>
          </p:cNvSpPr>
          <p:nvPr>
            <p:ph idx="4294967295"/>
          </p:nvPr>
        </p:nvSpPr>
        <p:spPr>
          <a:xfrm>
            <a:off x="1828800" y="1125538"/>
            <a:ext cx="10363200" cy="5049837"/>
          </a:xfrm>
        </p:spPr>
        <p:txBody>
          <a:bodyPr/>
          <a:lstStyle/>
          <a:p>
            <a:r>
              <a:rPr lang="en-US" sz="2000" dirty="0"/>
              <a:t>The following is a guide to connection of the U Match units to the Gree+ App. The App does have instructions as you go that should be helpful as well.</a:t>
            </a:r>
          </a:p>
          <a:p>
            <a:endParaRPr lang="en-US" sz="2000" dirty="0"/>
          </a:p>
          <a:p>
            <a:r>
              <a:rPr lang="en-US" sz="2000" dirty="0"/>
              <a:t>Ensure your router can connect to 2.4ghz as heat pumps of all brands run on this.</a:t>
            </a:r>
          </a:p>
          <a:p>
            <a:endParaRPr lang="en-US" sz="2000" dirty="0"/>
          </a:p>
          <a:p>
            <a:r>
              <a:rPr lang="en-US" sz="2000" dirty="0"/>
              <a:t>Download the latest version of Gree+ from </a:t>
            </a:r>
            <a:r>
              <a:rPr lang="en-US" sz="2000" dirty="0" err="1"/>
              <a:t>Playstore</a:t>
            </a:r>
            <a:r>
              <a:rPr lang="en-US" sz="2000" dirty="0"/>
              <a:t> or App Store.</a:t>
            </a:r>
          </a:p>
          <a:p>
            <a:endParaRPr lang="en-US" sz="2000" dirty="0"/>
          </a:p>
          <a:p>
            <a:r>
              <a:rPr lang="en-US" sz="2000" dirty="0"/>
              <a:t>Sign up and allow prompts you are asked about and allow updates if required. </a:t>
            </a:r>
            <a:r>
              <a:rPr lang="en-US" sz="2000" dirty="0">
                <a:highlight>
                  <a:srgbClr val="FFFF00"/>
                </a:highlight>
              </a:rPr>
              <a:t>The App now has a New Zealand location instead of Australasia.</a:t>
            </a:r>
          </a:p>
          <a:p>
            <a:endParaRPr lang="en-US" sz="2000" dirty="0"/>
          </a:p>
          <a:p>
            <a:r>
              <a:rPr lang="en-US" sz="2000" dirty="0"/>
              <a:t>There are 3 devices trying to connect together. A list of potential things to look at if the adding does not connect will come up. If you see the module through the device, it could be the router side not doing the final connection. You may need to talk to your service provider to ensure it can allow the unit to connect.</a:t>
            </a:r>
          </a:p>
          <a:p>
            <a:endParaRPr lang="en-US" sz="2000" dirty="0"/>
          </a:p>
          <a:p>
            <a:endParaRPr lang="en-US" sz="2000" dirty="0"/>
          </a:p>
        </p:txBody>
      </p:sp>
    </p:spTree>
    <p:extLst>
      <p:ext uri="{BB962C8B-B14F-4D97-AF65-F5344CB8AC3E}">
        <p14:creationId xmlns:p14="http://schemas.microsoft.com/office/powerpoint/2010/main" val="343614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10;&#10;Description automatically generated">
            <a:extLst>
              <a:ext uri="{FF2B5EF4-FFF2-40B4-BE49-F238E27FC236}">
                <a16:creationId xmlns:a16="http://schemas.microsoft.com/office/drawing/2014/main" id="{5CCF8A2F-2E57-CC56-4E32-CC21B3226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20333" cy="4297680"/>
          </a:xfrm>
          <a:prstGeom prst="rect">
            <a:avLst/>
          </a:prstGeom>
          <a:ln>
            <a:noFill/>
          </a:ln>
          <a:effectLst>
            <a:outerShdw blurRad="292100" dist="139700" dir="2700000" algn="tl" rotWithShape="0">
              <a:srgbClr val="333333">
                <a:alpha val="65000"/>
              </a:srgbClr>
            </a:outerShdw>
          </a:effectLst>
        </p:spPr>
      </p:pic>
      <p:pic>
        <p:nvPicPr>
          <p:cNvPr id="9" name="Picture 8" descr="A screenshot of a phone&#10;&#10;Description automatically generated">
            <a:extLst>
              <a:ext uri="{FF2B5EF4-FFF2-40B4-BE49-F238E27FC236}">
                <a16:creationId xmlns:a16="http://schemas.microsoft.com/office/drawing/2014/main" id="{C867E16D-6D1E-D97F-5EDE-78893536B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20333" cy="4297680"/>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0415E065-A22A-6BEF-4928-7BCB7D4A549D}"/>
              </a:ext>
            </a:extLst>
          </p:cNvPr>
          <p:cNvSpPr/>
          <p:nvPr/>
        </p:nvSpPr>
        <p:spPr>
          <a:xfrm>
            <a:off x="4885833" y="2606963"/>
            <a:ext cx="2420333" cy="164407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now press on the unit and full screen will come up to control it</a:t>
            </a:r>
          </a:p>
        </p:txBody>
      </p:sp>
      <p:cxnSp>
        <p:nvCxnSpPr>
          <p:cNvPr id="12" name="Straight Arrow Connector 11">
            <a:extLst>
              <a:ext uri="{FF2B5EF4-FFF2-40B4-BE49-F238E27FC236}">
                <a16:creationId xmlns:a16="http://schemas.microsoft.com/office/drawing/2014/main" id="{2A8C7DD7-137B-2F15-51BE-17026AB47268}"/>
              </a:ext>
            </a:extLst>
          </p:cNvPr>
          <p:cNvCxnSpPr>
            <a:stCxn id="10" idx="1"/>
            <a:endCxn id="7" idx="3"/>
          </p:cNvCxnSpPr>
          <p:nvPr/>
        </p:nvCxnSpPr>
        <p:spPr>
          <a:xfrm flipH="1">
            <a:off x="3609053" y="3429000"/>
            <a:ext cx="1276780" cy="18288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40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65881FA-DD4A-7C92-82F6-C24636EE0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5282"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03E74FDE-A8E2-91E1-E971-7697EB04036C}"/>
              </a:ext>
            </a:extLst>
          </p:cNvPr>
          <p:cNvSpPr/>
          <p:nvPr/>
        </p:nvSpPr>
        <p:spPr>
          <a:xfrm>
            <a:off x="6004873" y="2236510"/>
            <a:ext cx="3252247" cy="238498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Also when clicking the head symbol there are several other menus you can go into</a:t>
            </a:r>
          </a:p>
        </p:txBody>
      </p:sp>
    </p:spTree>
    <p:extLst>
      <p:ext uri="{BB962C8B-B14F-4D97-AF65-F5344CB8AC3E}">
        <p14:creationId xmlns:p14="http://schemas.microsoft.com/office/powerpoint/2010/main" val="5621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Description automatically generated with medium confidence">
            <a:extLst>
              <a:ext uri="{FF2B5EF4-FFF2-40B4-BE49-F238E27FC236}">
                <a16:creationId xmlns:a16="http://schemas.microsoft.com/office/drawing/2014/main" id="{D6A3F043-D7CA-5170-D57D-140CC6114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328"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phone&#10;&#10;Description automatically generated">
            <a:extLst>
              <a:ext uri="{FF2B5EF4-FFF2-40B4-BE49-F238E27FC236}">
                <a16:creationId xmlns:a16="http://schemas.microsoft.com/office/drawing/2014/main" id="{A531F42F-F1BB-4EB5-8EDC-372C7A4D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066"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44C3E552-FE82-1D19-F386-A1A1A7CCA628}"/>
              </a:ext>
            </a:extLst>
          </p:cNvPr>
          <p:cNvSpPr/>
          <p:nvPr/>
        </p:nvSpPr>
        <p:spPr>
          <a:xfrm>
            <a:off x="4888467" y="2212942"/>
            <a:ext cx="2415066" cy="243211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Home management shows units you have connected and has the ability to invite members into the group to control these units</a:t>
            </a:r>
          </a:p>
        </p:txBody>
      </p:sp>
    </p:spTree>
    <p:extLst>
      <p:ext uri="{BB962C8B-B14F-4D97-AF65-F5344CB8AC3E}">
        <p14:creationId xmlns:p14="http://schemas.microsoft.com/office/powerpoint/2010/main" val="14394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qr code&#10;&#10;Description automatically generated">
            <a:extLst>
              <a:ext uri="{FF2B5EF4-FFF2-40B4-BE49-F238E27FC236}">
                <a16:creationId xmlns:a16="http://schemas.microsoft.com/office/drawing/2014/main" id="{D57C2E44-9527-B2AF-7576-1407BE03D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54494"/>
            <a:ext cx="2414423" cy="4297680"/>
          </a:xfrm>
          <a:prstGeom prst="rect">
            <a:avLst/>
          </a:prstGeom>
          <a:ln>
            <a:noFill/>
          </a:ln>
          <a:effectLst>
            <a:outerShdw blurRad="292100" dist="139700" dir="2700000" algn="tl" rotWithShape="0">
              <a:srgbClr val="333333">
                <a:alpha val="65000"/>
              </a:srgbClr>
            </a:outerShdw>
          </a:effectLst>
        </p:spPr>
      </p:pic>
      <p:pic>
        <p:nvPicPr>
          <p:cNvPr id="5" name="Picture 4" descr="A white background with black dots&#10;&#10;Description automatically generated">
            <a:extLst>
              <a:ext uri="{FF2B5EF4-FFF2-40B4-BE49-F238E27FC236}">
                <a16:creationId xmlns:a16="http://schemas.microsoft.com/office/drawing/2014/main" id="{013F2F75-0DD5-3054-109B-868A2A0F6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063"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9E4A7502-94E1-E150-AF1E-FD36FABC0B98}"/>
              </a:ext>
            </a:extLst>
          </p:cNvPr>
          <p:cNvSpPr/>
          <p:nvPr/>
        </p:nvSpPr>
        <p:spPr>
          <a:xfrm>
            <a:off x="5044911" y="2019692"/>
            <a:ext cx="2102178" cy="281861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Invite members also gives you the option of inviting someone else to control the unit. This can be done with QR code or email</a:t>
            </a:r>
          </a:p>
        </p:txBody>
      </p:sp>
    </p:spTree>
    <p:extLst>
      <p:ext uri="{BB962C8B-B14F-4D97-AF65-F5344CB8AC3E}">
        <p14:creationId xmlns:p14="http://schemas.microsoft.com/office/powerpoint/2010/main" val="332798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Description automatically generated">
            <a:extLst>
              <a:ext uri="{FF2B5EF4-FFF2-40B4-BE49-F238E27FC236}">
                <a16:creationId xmlns:a16="http://schemas.microsoft.com/office/drawing/2014/main" id="{86F4AFBB-F50F-1421-1C17-A37458DD3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20333" cy="4297680"/>
          </a:xfrm>
          <a:prstGeom prst="rect">
            <a:avLst/>
          </a:prstGeom>
          <a:ln>
            <a:noFill/>
          </a:ln>
          <a:effectLst>
            <a:outerShdw blurRad="292100" dist="139700" dir="2700000" algn="tl" rotWithShape="0">
              <a:srgbClr val="333333">
                <a:alpha val="65000"/>
              </a:srgbClr>
            </a:outerShdw>
          </a:effectLst>
        </p:spPr>
      </p:pic>
      <p:pic>
        <p:nvPicPr>
          <p:cNvPr id="7" name="Picture 6" descr="A screenshot of a white screen&#10;&#10;Description automatically generated">
            <a:extLst>
              <a:ext uri="{FF2B5EF4-FFF2-40B4-BE49-F238E27FC236}">
                <a16:creationId xmlns:a16="http://schemas.microsoft.com/office/drawing/2014/main" id="{70C4FABE-F8AE-C883-960C-5388D4B35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8080" cy="4297680"/>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F810FAAA-B0B3-CF1E-F056-E762D13A8E8B}"/>
              </a:ext>
            </a:extLst>
          </p:cNvPr>
          <p:cNvSpPr/>
          <p:nvPr/>
        </p:nvSpPr>
        <p:spPr>
          <a:xfrm>
            <a:off x="5033913" y="1666188"/>
            <a:ext cx="2130458" cy="176281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Messages shows you any changes you have made in the App </a:t>
            </a:r>
          </a:p>
        </p:txBody>
      </p:sp>
      <p:sp>
        <p:nvSpPr>
          <p:cNvPr id="9" name="Rectangle: Rounded Corners 8">
            <a:extLst>
              <a:ext uri="{FF2B5EF4-FFF2-40B4-BE49-F238E27FC236}">
                <a16:creationId xmlns:a16="http://schemas.microsoft.com/office/drawing/2014/main" id="{6ACF8401-50FC-0C29-E2F0-68A4BC062AD8}"/>
              </a:ext>
            </a:extLst>
          </p:cNvPr>
          <p:cNvSpPr/>
          <p:nvPr/>
        </p:nvSpPr>
        <p:spPr>
          <a:xfrm>
            <a:off x="5033913" y="3987536"/>
            <a:ext cx="2130458" cy="141402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Help has a drop down list to help make connection and editing easier</a:t>
            </a:r>
          </a:p>
        </p:txBody>
      </p:sp>
      <p:cxnSp>
        <p:nvCxnSpPr>
          <p:cNvPr id="11" name="Straight Arrow Connector 10">
            <a:extLst>
              <a:ext uri="{FF2B5EF4-FFF2-40B4-BE49-F238E27FC236}">
                <a16:creationId xmlns:a16="http://schemas.microsoft.com/office/drawing/2014/main" id="{F2DDD53C-BC92-CE81-23D3-8BCCECDBD1D5}"/>
              </a:ext>
            </a:extLst>
          </p:cNvPr>
          <p:cNvCxnSpPr>
            <a:stCxn id="8" idx="1"/>
          </p:cNvCxnSpPr>
          <p:nvPr/>
        </p:nvCxnSpPr>
        <p:spPr>
          <a:xfrm flipH="1">
            <a:off x="3704734" y="2547594"/>
            <a:ext cx="1329179" cy="88140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3062EF-BF2E-BBE3-3043-262824FE6C7B}"/>
              </a:ext>
            </a:extLst>
          </p:cNvPr>
          <p:cNvCxnSpPr>
            <a:stCxn id="9" idx="3"/>
          </p:cNvCxnSpPr>
          <p:nvPr/>
        </p:nvCxnSpPr>
        <p:spPr>
          <a:xfrm flipV="1">
            <a:off x="7164371" y="3987536"/>
            <a:ext cx="1093509" cy="70701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camera&#10;&#10;Description automatically generated">
            <a:extLst>
              <a:ext uri="{FF2B5EF4-FFF2-40B4-BE49-F238E27FC236}">
                <a16:creationId xmlns:a16="http://schemas.microsoft.com/office/drawing/2014/main" id="{FCC66D0F-4C8F-9DB8-653D-4011B4EA6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8080" cy="4297680"/>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0A3F3147-74F8-0947-4540-46E62D26845F}"/>
              </a:ext>
            </a:extLst>
          </p:cNvPr>
          <p:cNvSpPr/>
          <p:nvPr/>
        </p:nvSpPr>
        <p:spPr>
          <a:xfrm>
            <a:off x="4947710" y="850297"/>
            <a:ext cx="2215299" cy="178166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You can feedback information to the Gree factory  regarding the App and they can respond  </a:t>
            </a:r>
          </a:p>
        </p:txBody>
      </p:sp>
      <p:pic>
        <p:nvPicPr>
          <p:cNvPr id="6" name="Picture 5" descr="A blue rectangular object with white text&#10;&#10;Description automatically generated">
            <a:extLst>
              <a:ext uri="{FF2B5EF4-FFF2-40B4-BE49-F238E27FC236}">
                <a16:creationId xmlns:a16="http://schemas.microsoft.com/office/drawing/2014/main" id="{4E5BB130-3782-EB4C-9FF6-C6262B2EB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824" cy="429768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18319AC6-D9AE-4F1F-0D72-D9719A9844B3}"/>
              </a:ext>
            </a:extLst>
          </p:cNvPr>
          <p:cNvSpPr/>
          <p:nvPr/>
        </p:nvSpPr>
        <p:spPr>
          <a:xfrm>
            <a:off x="4675433" y="3685881"/>
            <a:ext cx="2753570" cy="242268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You can advise the Gree factory of problems with your heat pump, and they can respond to this. You would have included your email in registration</a:t>
            </a:r>
          </a:p>
        </p:txBody>
      </p:sp>
    </p:spTree>
    <p:extLst>
      <p:ext uri="{BB962C8B-B14F-4D97-AF65-F5344CB8AC3E}">
        <p14:creationId xmlns:p14="http://schemas.microsoft.com/office/powerpoint/2010/main" val="221917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2CFD180E-446B-DA93-1015-485BE5C4E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005" cy="4297680"/>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1112F12A-7291-C529-47DC-4D09B5AA26D8}"/>
              </a:ext>
            </a:extLst>
          </p:cNvPr>
          <p:cNvSpPr/>
          <p:nvPr/>
        </p:nvSpPr>
        <p:spPr>
          <a:xfrm>
            <a:off x="4887497" y="895545"/>
            <a:ext cx="2417005" cy="192306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Progress Query gives you the Aust and NZ numbers to call to help with issues on the App</a:t>
            </a:r>
          </a:p>
        </p:txBody>
      </p:sp>
      <p:pic>
        <p:nvPicPr>
          <p:cNvPr id="6" name="Picture 5" descr="A screenshot of a phone&#10;&#10;Description automatically generated">
            <a:extLst>
              <a:ext uri="{FF2B5EF4-FFF2-40B4-BE49-F238E27FC236}">
                <a16:creationId xmlns:a16="http://schemas.microsoft.com/office/drawing/2014/main" id="{9BD79C9B-E26C-A031-013D-AD3953BA8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213" cy="429768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E0343627-AAA7-9D26-D432-E8878F066CFD}"/>
              </a:ext>
            </a:extLst>
          </p:cNvPr>
          <p:cNvSpPr/>
          <p:nvPr/>
        </p:nvSpPr>
        <p:spPr>
          <a:xfrm>
            <a:off x="4688911" y="3611880"/>
            <a:ext cx="2731823" cy="259048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Settings gives you access to change your password, change language, cancel your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account,rate</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the App, show you the version you have, give you the privacy policy</a:t>
            </a:r>
          </a:p>
        </p:txBody>
      </p:sp>
    </p:spTree>
    <p:extLst>
      <p:ext uri="{BB962C8B-B14F-4D97-AF65-F5344CB8AC3E}">
        <p14:creationId xmlns:p14="http://schemas.microsoft.com/office/powerpoint/2010/main" val="255336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7E2CEB-2441-47E1-86DF-E6C38CA8C415}"/>
              </a:ext>
            </a:extLst>
          </p:cNvPr>
          <p:cNvPicPr>
            <a:picLocks noChangeAspect="1"/>
          </p:cNvPicPr>
          <p:nvPr/>
        </p:nvPicPr>
        <p:blipFill>
          <a:blip r:embed="rId2">
            <a:extLst>
              <a:ext uri="{28A0092B-C50C-407E-A947-70E740481C1C}">
                <a14:useLocalDpi xmlns:a14="http://schemas.microsoft.com/office/drawing/2010/main" val="0"/>
              </a:ext>
            </a:extLst>
          </a:blip>
          <a:srcRect t="5" b="5"/>
          <a:stretch/>
        </p:blipFill>
        <p:spPr>
          <a:xfrm>
            <a:off x="-1225" y="-1"/>
            <a:ext cx="12193225" cy="6858001"/>
          </a:xfrm>
          <a:prstGeom prst="rect">
            <a:avLst/>
          </a:prstGeom>
        </p:spPr>
      </p:pic>
      <p:sp>
        <p:nvSpPr>
          <p:cNvPr id="2" name="Title 1"/>
          <p:cNvSpPr>
            <a:spLocks noGrp="1"/>
          </p:cNvSpPr>
          <p:nvPr>
            <p:ph type="title" idx="4294967295"/>
          </p:nvPr>
        </p:nvSpPr>
        <p:spPr>
          <a:xfrm>
            <a:off x="1295467" y="2468564"/>
            <a:ext cx="9985109" cy="1536171"/>
          </a:xfrm>
          <a:prstGeom prst="rect">
            <a:avLst/>
          </a:prstGeom>
        </p:spPr>
        <p:txBody>
          <a:bodyPr>
            <a:noAutofit/>
          </a:bodyPr>
          <a:lstStyle/>
          <a:p>
            <a:r>
              <a:rPr lang="en-NZ" dirty="0">
                <a:solidFill>
                  <a:srgbClr val="103984"/>
                </a:solidFill>
                <a:latin typeface="Arial" panose="020B0604020202020204" pitchFamily="34" charset="0"/>
                <a:ea typeface="Verdana" panose="020B0604030504040204" pitchFamily="34" charset="0"/>
                <a:cs typeface="Arial" panose="020B0604020202020204" pitchFamily="34" charset="0"/>
              </a:rPr>
              <a:t>Contact Gree AU</a:t>
            </a:r>
            <a:br>
              <a:rPr lang="en-NZ" dirty="0">
                <a:solidFill>
                  <a:srgbClr val="103984"/>
                </a:solidFill>
                <a:latin typeface="Arial" panose="020B0604020202020204" pitchFamily="34" charset="0"/>
                <a:ea typeface="Verdana" panose="020B0604030504040204" pitchFamily="34" charset="0"/>
                <a:cs typeface="Arial" panose="020B0604020202020204" pitchFamily="34" charset="0"/>
              </a:rPr>
            </a:br>
            <a:r>
              <a:rPr lang="en-NZ" dirty="0">
                <a:solidFill>
                  <a:srgbClr val="103984"/>
                </a:solidFill>
                <a:latin typeface="Arial" panose="020B0604020202020204" pitchFamily="34" charset="0"/>
                <a:ea typeface="Verdana" panose="020B0604030504040204" pitchFamily="34" charset="0"/>
                <a:cs typeface="Arial" panose="020B0604020202020204" pitchFamily="34" charset="0"/>
              </a:rPr>
              <a:t>1800 </a:t>
            </a:r>
            <a:r>
              <a:rPr lang="en-AU" dirty="0">
                <a:solidFill>
                  <a:srgbClr val="103984"/>
                </a:solidFill>
                <a:latin typeface="Arial" panose="020B0604020202020204" pitchFamily="34" charset="0"/>
                <a:ea typeface="Verdana" panose="020B0604030504040204" pitchFamily="34" charset="0"/>
                <a:cs typeface="Arial" panose="020B0604020202020204" pitchFamily="34" charset="0"/>
              </a:rPr>
              <a:t>473 346</a:t>
            </a:r>
            <a:br>
              <a:rPr lang="en-NZ" dirty="0">
                <a:solidFill>
                  <a:srgbClr val="103984"/>
                </a:solidFill>
                <a:latin typeface="Arial" panose="020B0604020202020204" pitchFamily="34" charset="0"/>
                <a:ea typeface="Verdana" panose="020B0604030504040204" pitchFamily="34" charset="0"/>
                <a:cs typeface="Arial" panose="020B0604020202020204" pitchFamily="34" charset="0"/>
              </a:rPr>
            </a:br>
            <a:r>
              <a:rPr lang="en-NZ" sz="3200" dirty="0">
                <a:solidFill>
                  <a:srgbClr val="103984"/>
                </a:solidFill>
                <a:latin typeface="Arial" panose="020B0604020202020204" pitchFamily="34" charset="0"/>
                <a:ea typeface="Verdana" panose="020B0604030504040204" pitchFamily="34" charset="0"/>
                <a:cs typeface="Arial" panose="020B0604020202020204" pitchFamily="34" charset="0"/>
              </a:rPr>
              <a:t>greeac.com.au</a:t>
            </a:r>
            <a:endParaRPr lang="en-NZ" sz="3733" dirty="0">
              <a:solidFill>
                <a:srgbClr val="103984"/>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988296" y="2468563"/>
            <a:ext cx="120825" cy="1536171"/>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0" i="0" u="none" strike="noStrike" kern="1200" cap="none" spc="0" normalizeH="0" baseline="0" noProof="0" dirty="0">
              <a:ln>
                <a:noFill/>
              </a:ln>
              <a:solidFill>
                <a:prstClr val="white"/>
              </a:solidFill>
              <a:effectLst/>
              <a:uLnTx/>
              <a:uFillTx/>
              <a:latin typeface="Arial"/>
              <a:ea typeface="宋体"/>
              <a:cs typeface="+mn-cs"/>
            </a:endParaRPr>
          </a:p>
        </p:txBody>
      </p:sp>
      <p:pic>
        <p:nvPicPr>
          <p:cNvPr id="5" name="Picture 4" descr="A blue stripe on a white surface">
            <a:extLst>
              <a:ext uri="{FF2B5EF4-FFF2-40B4-BE49-F238E27FC236}">
                <a16:creationId xmlns:a16="http://schemas.microsoft.com/office/drawing/2014/main" id="{83CA4A39-68E8-195F-BDFB-4EB39C49F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53" y="521538"/>
            <a:ext cx="3585578" cy="1488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A blue and black logo&#10;&#10;Description automatically generated">
            <a:extLst>
              <a:ext uri="{FF2B5EF4-FFF2-40B4-BE49-F238E27FC236}">
                <a16:creationId xmlns:a16="http://schemas.microsoft.com/office/drawing/2014/main" id="{79B28B8A-0EA2-34EF-39FD-3B9D90C13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96" y="790288"/>
            <a:ext cx="4350496" cy="933409"/>
          </a:xfrm>
          <a:prstGeom prst="rect">
            <a:avLst/>
          </a:prstGeom>
        </p:spPr>
      </p:pic>
    </p:spTree>
    <p:extLst>
      <p:ext uri="{BB962C8B-B14F-4D97-AF65-F5344CB8AC3E}">
        <p14:creationId xmlns:p14="http://schemas.microsoft.com/office/powerpoint/2010/main" val="19600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A76043B-7F65-84A2-33BB-CB35E17C5BDE}"/>
              </a:ext>
            </a:extLst>
          </p:cNvPr>
          <p:cNvSpPr/>
          <p:nvPr/>
        </p:nvSpPr>
        <p:spPr>
          <a:xfrm>
            <a:off x="4867676" y="1587933"/>
            <a:ext cx="1871529"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to add unit</a:t>
            </a:r>
          </a:p>
        </p:txBody>
      </p:sp>
      <p:sp>
        <p:nvSpPr>
          <p:cNvPr id="14" name="Rectangle: Rounded Corners 13">
            <a:extLst>
              <a:ext uri="{FF2B5EF4-FFF2-40B4-BE49-F238E27FC236}">
                <a16:creationId xmlns:a16="http://schemas.microsoft.com/office/drawing/2014/main" id="{0A5DEB2B-B193-5461-0665-E65CD4DFF1CB}"/>
              </a:ext>
            </a:extLst>
          </p:cNvPr>
          <p:cNvSpPr/>
          <p:nvPr/>
        </p:nvSpPr>
        <p:spPr>
          <a:xfrm>
            <a:off x="5036827" y="3725017"/>
            <a:ext cx="1786070"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Cloud control </a:t>
            </a:r>
          </a:p>
        </p:txBody>
      </p:sp>
      <p:cxnSp>
        <p:nvCxnSpPr>
          <p:cNvPr id="16" name="Straight Arrow Connector 15">
            <a:extLst>
              <a:ext uri="{FF2B5EF4-FFF2-40B4-BE49-F238E27FC236}">
                <a16:creationId xmlns:a16="http://schemas.microsoft.com/office/drawing/2014/main" id="{6FF90B83-FE04-89B2-C35B-1438CDF7A96E}"/>
              </a:ext>
            </a:extLst>
          </p:cNvPr>
          <p:cNvCxnSpPr>
            <a:cxnSpLocks/>
          </p:cNvCxnSpPr>
          <p:nvPr/>
        </p:nvCxnSpPr>
        <p:spPr>
          <a:xfrm flipH="1" flipV="1">
            <a:off x="3623112" y="1692067"/>
            <a:ext cx="1244564" cy="3530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screenshot of a phone&#10;&#10;Description automatically generated">
            <a:extLst>
              <a:ext uri="{FF2B5EF4-FFF2-40B4-BE49-F238E27FC236}">
                <a16:creationId xmlns:a16="http://schemas.microsoft.com/office/drawing/2014/main" id="{732A7C19-5EB4-5BD8-516C-11C7BB4B6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34392" cy="4328255"/>
          </a:xfrm>
          <a:prstGeom prst="rect">
            <a:avLst/>
          </a:prstGeom>
          <a:ln>
            <a:noFill/>
          </a:ln>
          <a:effectLst>
            <a:outerShdw blurRad="292100" dist="139700" dir="2700000" algn="tl" rotWithShape="0">
              <a:srgbClr val="333333">
                <a:alpha val="65000"/>
              </a:srgbClr>
            </a:outerShdw>
          </a:effectLst>
        </p:spPr>
      </p:pic>
      <p:pic>
        <p:nvPicPr>
          <p:cNvPr id="3" name="Picture 2" descr="A screenshot of a phone&#10;&#10;Description automatically generated">
            <a:extLst>
              <a:ext uri="{FF2B5EF4-FFF2-40B4-BE49-F238E27FC236}">
                <a16:creationId xmlns:a16="http://schemas.microsoft.com/office/drawing/2014/main" id="{D0BDF767-9696-ABBB-15D2-4C02B18D6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888" y="1463040"/>
            <a:ext cx="2434392" cy="4327809"/>
          </a:xfrm>
          <a:prstGeom prst="rect">
            <a:avLst/>
          </a:prstGeom>
          <a:ln>
            <a:noFill/>
          </a:ln>
          <a:effectLst>
            <a:outerShdw blurRad="190500" algn="tl" rotWithShape="0">
              <a:srgbClr val="000000">
                <a:alpha val="70000"/>
              </a:srgbClr>
            </a:outerShdw>
          </a:effectLst>
        </p:spPr>
      </p:pic>
      <p:cxnSp>
        <p:nvCxnSpPr>
          <p:cNvPr id="7" name="Straight Arrow Connector 6">
            <a:extLst>
              <a:ext uri="{FF2B5EF4-FFF2-40B4-BE49-F238E27FC236}">
                <a16:creationId xmlns:a16="http://schemas.microsoft.com/office/drawing/2014/main" id="{DC820502-4DF0-D5C0-75E3-3C001763A69F}"/>
              </a:ext>
            </a:extLst>
          </p:cNvPr>
          <p:cNvCxnSpPr>
            <a:stCxn id="14" idx="3"/>
          </p:cNvCxnSpPr>
          <p:nvPr/>
        </p:nvCxnSpPr>
        <p:spPr>
          <a:xfrm>
            <a:off x="6822897" y="4182217"/>
            <a:ext cx="2646567"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42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894B82-126A-8E41-A14C-0EDC1DBDF0F6}"/>
              </a:ext>
            </a:extLst>
          </p:cNvPr>
          <p:cNvSpPr/>
          <p:nvPr/>
        </p:nvSpPr>
        <p:spPr>
          <a:xfrm>
            <a:off x="4698678" y="1231271"/>
            <a:ext cx="2562200" cy="198270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Choose G-Cloud(1). This will do the ducted, cassette and floor/</a:t>
            </a:r>
            <a:r>
              <a:rPr lang="en-US" dirty="0" err="1"/>
              <a:t>underceiling</a:t>
            </a:r>
            <a:r>
              <a:rPr lang="en-US" dirty="0"/>
              <a:t> units</a:t>
            </a:r>
          </a:p>
        </p:txBody>
      </p:sp>
      <p:sp>
        <p:nvSpPr>
          <p:cNvPr id="11" name="Rectangle: Rounded Corners 10">
            <a:extLst>
              <a:ext uri="{FF2B5EF4-FFF2-40B4-BE49-F238E27FC236}">
                <a16:creationId xmlns:a16="http://schemas.microsoft.com/office/drawing/2014/main" id="{156B2EAA-98B1-B98D-A722-6F9D2DB57F9E}"/>
              </a:ext>
            </a:extLst>
          </p:cNvPr>
          <p:cNvSpPr/>
          <p:nvPr/>
        </p:nvSpPr>
        <p:spPr>
          <a:xfrm>
            <a:off x="4834479" y="4330537"/>
            <a:ext cx="2181617" cy="163442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ways to reset module. First is by G Cloud shown on the screen of your device</a:t>
            </a:r>
          </a:p>
        </p:txBody>
      </p:sp>
      <p:pic>
        <p:nvPicPr>
          <p:cNvPr id="19" name="Picture 18" descr="A screenshot of a device&#10;&#10;Description automatically generated">
            <a:extLst>
              <a:ext uri="{FF2B5EF4-FFF2-40B4-BE49-F238E27FC236}">
                <a16:creationId xmlns:a16="http://schemas.microsoft.com/office/drawing/2014/main" id="{6E5E97AC-7A0B-8768-7FB4-465B317A6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920" y="1463040"/>
            <a:ext cx="2420054" cy="4297680"/>
          </a:xfrm>
          <a:prstGeom prst="rect">
            <a:avLst/>
          </a:prstGeom>
          <a:ln>
            <a:noFill/>
          </a:ln>
          <a:effectLst>
            <a:outerShdw blurRad="292100" dist="139700" dir="2700000" algn="tl" rotWithShape="0">
              <a:srgbClr val="333333">
                <a:alpha val="65000"/>
              </a:srgbClr>
            </a:outerShdw>
          </a:effectLst>
        </p:spPr>
      </p:pic>
      <p:pic>
        <p:nvPicPr>
          <p:cNvPr id="3" name="Picture 2" descr="A screenshot of a phone&#10;&#10;Description automatically generated">
            <a:extLst>
              <a:ext uri="{FF2B5EF4-FFF2-40B4-BE49-F238E27FC236}">
                <a16:creationId xmlns:a16="http://schemas.microsoft.com/office/drawing/2014/main" id="{551EBE0F-80AD-1F15-1598-132FD52C0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1371600"/>
            <a:ext cx="2417445" cy="4297680"/>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A90D2AE2-FDF3-55AC-03BB-ECC71FEF3884}"/>
              </a:ext>
            </a:extLst>
          </p:cNvPr>
          <p:cNvCxnSpPr>
            <a:stCxn id="10" idx="1"/>
          </p:cNvCxnSpPr>
          <p:nvPr/>
        </p:nvCxnSpPr>
        <p:spPr>
          <a:xfrm flipH="1" flipV="1">
            <a:off x="2863273" y="2068945"/>
            <a:ext cx="1835405" cy="1536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344D768-139F-C7D0-15C7-D94C9358E232}"/>
              </a:ext>
            </a:extLst>
          </p:cNvPr>
          <p:cNvCxnSpPr>
            <a:cxnSpLocks/>
            <a:stCxn id="11" idx="3"/>
          </p:cNvCxnSpPr>
          <p:nvPr/>
        </p:nvCxnSpPr>
        <p:spPr>
          <a:xfrm flipV="1">
            <a:off x="7016096" y="3016665"/>
            <a:ext cx="1487824" cy="213108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10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EE014EA-812B-9A9C-FCF5-CB2A851F378A}"/>
              </a:ext>
            </a:extLst>
          </p:cNvPr>
          <p:cNvSpPr/>
          <p:nvPr/>
        </p:nvSpPr>
        <p:spPr>
          <a:xfrm>
            <a:off x="4570512" y="1801203"/>
            <a:ext cx="2818425" cy="163224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 second is by wall control. With unit on, press menu, then function and down to reset and yes</a:t>
            </a:r>
          </a:p>
        </p:txBody>
      </p:sp>
      <p:sp>
        <p:nvSpPr>
          <p:cNvPr id="9" name="Rectangle: Rounded Corners 8">
            <a:extLst>
              <a:ext uri="{FF2B5EF4-FFF2-40B4-BE49-F238E27FC236}">
                <a16:creationId xmlns:a16="http://schemas.microsoft.com/office/drawing/2014/main" id="{8B6DD6A4-0708-3282-6115-8FCCA4D433CA}"/>
              </a:ext>
            </a:extLst>
          </p:cNvPr>
          <p:cNvSpPr/>
          <p:nvPr/>
        </p:nvSpPr>
        <p:spPr>
          <a:xfrm>
            <a:off x="5088891" y="4176279"/>
            <a:ext cx="1726250" cy="905854"/>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Wi-Fi symbol comes up on screen</a:t>
            </a:r>
          </a:p>
        </p:txBody>
      </p:sp>
      <p:cxnSp>
        <p:nvCxnSpPr>
          <p:cNvPr id="13" name="Straight Arrow Connector 12">
            <a:extLst>
              <a:ext uri="{FF2B5EF4-FFF2-40B4-BE49-F238E27FC236}">
                <a16:creationId xmlns:a16="http://schemas.microsoft.com/office/drawing/2014/main" id="{D7B53F69-5313-D13E-044C-BC98F40D3934}"/>
              </a:ext>
            </a:extLst>
          </p:cNvPr>
          <p:cNvCxnSpPr>
            <a:cxnSpLocks/>
            <a:stCxn id="9" idx="3"/>
          </p:cNvCxnSpPr>
          <p:nvPr/>
        </p:nvCxnSpPr>
        <p:spPr>
          <a:xfrm flipV="1">
            <a:off x="6815141" y="4073236"/>
            <a:ext cx="1349804" cy="55597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 with a temperature&#10;&#10;Description automatically generated with medium confidence">
            <a:extLst>
              <a:ext uri="{FF2B5EF4-FFF2-40B4-BE49-F238E27FC236}">
                <a16:creationId xmlns:a16="http://schemas.microsoft.com/office/drawing/2014/main" id="{81B29A34-3554-D028-815C-7388A91BDF1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8046720" y="1463040"/>
            <a:ext cx="3217170" cy="4297680"/>
          </a:xfrm>
          <a:prstGeom prst="rect">
            <a:avLst/>
          </a:prstGeom>
          <a:ln w="19050">
            <a:solidFill>
              <a:schemeClr val="tx1"/>
            </a:solidFill>
          </a:ln>
          <a:effectLst>
            <a:outerShdw blurRad="292100" dist="139700" dir="2700000" algn="tl" rotWithShape="0">
              <a:srgbClr val="333333">
                <a:alpha val="65000"/>
              </a:srgbClr>
            </a:outerShdw>
          </a:effectLst>
        </p:spPr>
      </p:pic>
      <p:pic>
        <p:nvPicPr>
          <p:cNvPr id="22" name="Picture 21" descr="A close up of a device&#10;&#10;Description automatically generated">
            <a:extLst>
              <a:ext uri="{FF2B5EF4-FFF2-40B4-BE49-F238E27FC236}">
                <a16:creationId xmlns:a16="http://schemas.microsoft.com/office/drawing/2014/main" id="{AD5DFDF5-18B6-DA3C-5539-09178DA6EFD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tretch>
            <a:fillRect/>
          </a:stretch>
        </p:blipFill>
        <p:spPr>
          <a:xfrm>
            <a:off x="914400" y="1463040"/>
            <a:ext cx="3228944" cy="4297680"/>
          </a:xfrm>
          <a:prstGeom prst="rect">
            <a:avLst/>
          </a:prstGeom>
          <a:ln w="28575">
            <a:solidFill>
              <a:schemeClr val="tx1"/>
            </a:solidFill>
          </a:ln>
          <a:effectLst>
            <a:outerShdw blurRad="292100" dist="139700" dir="2700000" algn="tl" rotWithShape="0">
              <a:srgbClr val="333333">
                <a:alpha val="65000"/>
              </a:srgbClr>
            </a:outerShdw>
          </a:effectLst>
        </p:spPr>
      </p:pic>
      <p:cxnSp>
        <p:nvCxnSpPr>
          <p:cNvPr id="25" name="Straight Arrow Connector 24">
            <a:extLst>
              <a:ext uri="{FF2B5EF4-FFF2-40B4-BE49-F238E27FC236}">
                <a16:creationId xmlns:a16="http://schemas.microsoft.com/office/drawing/2014/main" id="{FA23A2D6-48F5-8BFF-903D-203BCF4BD805}"/>
              </a:ext>
            </a:extLst>
          </p:cNvPr>
          <p:cNvCxnSpPr>
            <a:stCxn id="8" idx="1"/>
          </p:cNvCxnSpPr>
          <p:nvPr/>
        </p:nvCxnSpPr>
        <p:spPr>
          <a:xfrm flipH="1">
            <a:off x="2900218" y="2617327"/>
            <a:ext cx="1670294" cy="35678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09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evice&#10;&#10;Description automatically generated">
            <a:extLst>
              <a:ext uri="{FF2B5EF4-FFF2-40B4-BE49-F238E27FC236}">
                <a16:creationId xmlns:a16="http://schemas.microsoft.com/office/drawing/2014/main" id="{FC558EAD-FB92-6A57-5512-3B87EBE6D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445"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device&#10;&#10;Description automatically generated">
            <a:extLst>
              <a:ext uri="{FF2B5EF4-FFF2-40B4-BE49-F238E27FC236}">
                <a16:creationId xmlns:a16="http://schemas.microsoft.com/office/drawing/2014/main" id="{B74130B0-DA27-2FA0-28B2-472EA6267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445"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1F5A7490-7CEA-73DA-D71F-F3FAC4BDCE41}"/>
              </a:ext>
            </a:extLst>
          </p:cNvPr>
          <p:cNvSpPr/>
          <p:nvPr/>
        </p:nvSpPr>
        <p:spPr>
          <a:xfrm>
            <a:off x="4844472" y="2473036"/>
            <a:ext cx="2503055" cy="191192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either reset option and then highlight ‘I have completed this operation’ before pressing Next</a:t>
            </a:r>
          </a:p>
        </p:txBody>
      </p:sp>
      <p:cxnSp>
        <p:nvCxnSpPr>
          <p:cNvPr id="8" name="Straight Arrow Connector 7">
            <a:extLst>
              <a:ext uri="{FF2B5EF4-FFF2-40B4-BE49-F238E27FC236}">
                <a16:creationId xmlns:a16="http://schemas.microsoft.com/office/drawing/2014/main" id="{C3D53B92-8533-38A3-A9F9-E7410DAA0112}"/>
              </a:ext>
            </a:extLst>
          </p:cNvPr>
          <p:cNvCxnSpPr>
            <a:cxnSpLocks/>
            <a:stCxn id="6" idx="1"/>
            <a:endCxn id="4" idx="7"/>
          </p:cNvCxnSpPr>
          <p:nvPr/>
        </p:nvCxnSpPr>
        <p:spPr>
          <a:xfrm flipH="1">
            <a:off x="2177834" y="3429000"/>
            <a:ext cx="2666638" cy="164475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0F776F-BECF-D181-6EEA-A3054A0C4325}"/>
              </a:ext>
            </a:extLst>
          </p:cNvPr>
          <p:cNvCxnSpPr>
            <a:stCxn id="6" idx="3"/>
          </p:cNvCxnSpPr>
          <p:nvPr/>
        </p:nvCxnSpPr>
        <p:spPr>
          <a:xfrm>
            <a:off x="7347527" y="3429000"/>
            <a:ext cx="1916546" cy="177107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AF435B7-C116-2154-F135-798E5CF72396}"/>
              </a:ext>
            </a:extLst>
          </p:cNvPr>
          <p:cNvSpPr/>
          <p:nvPr/>
        </p:nvSpPr>
        <p:spPr>
          <a:xfrm>
            <a:off x="1728061" y="4998203"/>
            <a:ext cx="526942" cy="51590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95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D9AB224-DFB6-5A59-49B9-6FA3B578DD7F}"/>
              </a:ext>
            </a:extLst>
          </p:cNvPr>
          <p:cNvSpPr/>
          <p:nvPr/>
        </p:nvSpPr>
        <p:spPr>
          <a:xfrm>
            <a:off x="4905976" y="1598067"/>
            <a:ext cx="1717016" cy="141298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your 2.4ghz Wi-Fi and put in your home password</a:t>
            </a:r>
          </a:p>
        </p:txBody>
      </p:sp>
      <p:sp>
        <p:nvSpPr>
          <p:cNvPr id="14" name="Rectangle: Rounded Corners 13">
            <a:extLst>
              <a:ext uri="{FF2B5EF4-FFF2-40B4-BE49-F238E27FC236}">
                <a16:creationId xmlns:a16="http://schemas.microsoft.com/office/drawing/2014/main" id="{75F60689-23E8-1799-DC91-28F6C83AA9E1}"/>
              </a:ext>
            </a:extLst>
          </p:cNvPr>
          <p:cNvSpPr/>
          <p:nvPr/>
        </p:nvSpPr>
        <p:spPr>
          <a:xfrm>
            <a:off x="5154322" y="3599535"/>
            <a:ext cx="1320369" cy="95220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App will do a search</a:t>
            </a:r>
          </a:p>
        </p:txBody>
      </p:sp>
      <p:cxnSp>
        <p:nvCxnSpPr>
          <p:cNvPr id="16" name="Straight Arrow Connector 15">
            <a:extLst>
              <a:ext uri="{FF2B5EF4-FFF2-40B4-BE49-F238E27FC236}">
                <a16:creationId xmlns:a16="http://schemas.microsoft.com/office/drawing/2014/main" id="{54455CD9-B2C2-6C1B-1CDC-3A2B8CBBE837}"/>
              </a:ext>
            </a:extLst>
          </p:cNvPr>
          <p:cNvCxnSpPr>
            <a:cxnSpLocks/>
          </p:cNvCxnSpPr>
          <p:nvPr/>
        </p:nvCxnSpPr>
        <p:spPr>
          <a:xfrm flipH="1">
            <a:off x="3617372" y="2310005"/>
            <a:ext cx="1274878"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A screenshot of a computer error&#10;&#10;Description automatically generated">
            <a:extLst>
              <a:ext uri="{FF2B5EF4-FFF2-40B4-BE49-F238E27FC236}">
                <a16:creationId xmlns:a16="http://schemas.microsoft.com/office/drawing/2014/main" id="{537E99E3-7DFC-3A43-1813-917721717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823" cy="4297680"/>
          </a:xfrm>
          <a:prstGeom prst="rect">
            <a:avLst/>
          </a:prstGeom>
          <a:ln>
            <a:noFill/>
          </a:ln>
          <a:effectLst>
            <a:outerShdw blurRad="292100" dist="139700" dir="2700000" algn="tl" rotWithShape="0">
              <a:srgbClr val="333333">
                <a:alpha val="65000"/>
              </a:srgbClr>
            </a:outerShdw>
          </a:effectLst>
        </p:spPr>
      </p:pic>
      <p:pic>
        <p:nvPicPr>
          <p:cNvPr id="20" name="Picture 19" descr="A screenshot of a phone&#10;&#10;Description automatically generated">
            <a:extLst>
              <a:ext uri="{FF2B5EF4-FFF2-40B4-BE49-F238E27FC236}">
                <a16:creationId xmlns:a16="http://schemas.microsoft.com/office/drawing/2014/main" id="{0D04E9B1-C165-4198-96F3-D8FF99813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20054" cy="4297680"/>
          </a:xfrm>
          <a:prstGeom prst="rect">
            <a:avLst/>
          </a:prstGeom>
          <a:ln>
            <a:noFill/>
          </a:ln>
          <a:effectLst>
            <a:outerShdw blurRad="292100" dist="139700" dir="2700000" algn="tl" rotWithShape="0">
              <a:srgbClr val="333333">
                <a:alpha val="65000"/>
              </a:srgbClr>
            </a:outerShdw>
          </a:effectLst>
        </p:spPr>
      </p:pic>
      <p:cxnSp>
        <p:nvCxnSpPr>
          <p:cNvPr id="3" name="Straight Arrow Connector 2">
            <a:extLst>
              <a:ext uri="{FF2B5EF4-FFF2-40B4-BE49-F238E27FC236}">
                <a16:creationId xmlns:a16="http://schemas.microsoft.com/office/drawing/2014/main" id="{6922B41F-B868-8972-777A-1432E0E09108}"/>
              </a:ext>
            </a:extLst>
          </p:cNvPr>
          <p:cNvCxnSpPr>
            <a:cxnSpLocks/>
            <a:endCxn id="20" idx="1"/>
          </p:cNvCxnSpPr>
          <p:nvPr/>
        </p:nvCxnSpPr>
        <p:spPr>
          <a:xfrm flipV="1">
            <a:off x="6414870" y="3611880"/>
            <a:ext cx="2089050" cy="46376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97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37CB79F-D4CB-5ADF-CC24-29D3AB44F77C}"/>
              </a:ext>
            </a:extLst>
          </p:cNvPr>
          <p:cNvSpPr/>
          <p:nvPr/>
        </p:nvSpPr>
        <p:spPr>
          <a:xfrm>
            <a:off x="4895674" y="2163335"/>
            <a:ext cx="2105114" cy="53282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Should find your unit</a:t>
            </a:r>
          </a:p>
        </p:txBody>
      </p:sp>
      <p:sp>
        <p:nvSpPr>
          <p:cNvPr id="9" name="Rectangle: Rounded Corners 8">
            <a:extLst>
              <a:ext uri="{FF2B5EF4-FFF2-40B4-BE49-F238E27FC236}">
                <a16:creationId xmlns:a16="http://schemas.microsoft.com/office/drawing/2014/main" id="{0494EC06-3658-05C0-7352-71B724A3F565}"/>
              </a:ext>
            </a:extLst>
          </p:cNvPr>
          <p:cNvSpPr/>
          <p:nvPr/>
        </p:nvSpPr>
        <p:spPr>
          <a:xfrm>
            <a:off x="4982556" y="4073409"/>
            <a:ext cx="1931349"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Connects unit to the app</a:t>
            </a:r>
          </a:p>
        </p:txBody>
      </p:sp>
      <p:pic>
        <p:nvPicPr>
          <p:cNvPr id="15" name="Picture 14" descr="A screenshot of a phone&#10;&#10;Description automatically generated">
            <a:extLst>
              <a:ext uri="{FF2B5EF4-FFF2-40B4-BE49-F238E27FC236}">
                <a16:creationId xmlns:a16="http://schemas.microsoft.com/office/drawing/2014/main" id="{388DBC9E-F632-0ED4-BF93-14EDAC72A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6149" cy="4297680"/>
          </a:xfrm>
          <a:prstGeom prst="rect">
            <a:avLst/>
          </a:prstGeom>
          <a:ln>
            <a:noFill/>
          </a:ln>
          <a:effectLst>
            <a:outerShdw blurRad="292100" dist="139700" dir="2700000" algn="tl" rotWithShape="0">
              <a:srgbClr val="333333">
                <a:alpha val="65000"/>
              </a:srgbClr>
            </a:outerShdw>
          </a:effectLst>
        </p:spPr>
      </p:pic>
      <p:pic>
        <p:nvPicPr>
          <p:cNvPr id="17" name="Picture 16" descr="A screenshot of a phone&#10;&#10;Description automatically generated">
            <a:extLst>
              <a:ext uri="{FF2B5EF4-FFF2-40B4-BE49-F238E27FC236}">
                <a16:creationId xmlns:a16="http://schemas.microsoft.com/office/drawing/2014/main" id="{0D936C02-F54F-8325-8370-376771602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07529" cy="4297680"/>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0C493186-710D-28A6-A302-DF52A0E61A92}"/>
              </a:ext>
            </a:extLst>
          </p:cNvPr>
          <p:cNvCxnSpPr>
            <a:cxnSpLocks/>
            <a:stCxn id="8" idx="1"/>
          </p:cNvCxnSpPr>
          <p:nvPr/>
        </p:nvCxnSpPr>
        <p:spPr>
          <a:xfrm flipH="1">
            <a:off x="2964873" y="2429750"/>
            <a:ext cx="1930801" cy="122785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8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069B76E-24B8-8516-6A8D-84C5844DFB79}"/>
              </a:ext>
            </a:extLst>
          </p:cNvPr>
          <p:cNvSpPr/>
          <p:nvPr/>
        </p:nvSpPr>
        <p:spPr>
          <a:xfrm>
            <a:off x="5536811" y="1869185"/>
            <a:ext cx="4678607" cy="332210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If it does not find the unit and shows adding failed, check the list of possible causes. The first ones are to confirm the app and Wi-Fi side. From 4 down you may need to contact the router provider to make adjustments to allow the unit in. If the module can be seen by the device these are ok and final connection to router is the problem. You can also try to connect manually</a:t>
            </a:r>
          </a:p>
        </p:txBody>
      </p:sp>
      <p:pic>
        <p:nvPicPr>
          <p:cNvPr id="12" name="Picture 11" descr="A screenshot of a phone&#10;&#10;Description automatically generated">
            <a:extLst>
              <a:ext uri="{FF2B5EF4-FFF2-40B4-BE49-F238E27FC236}">
                <a16:creationId xmlns:a16="http://schemas.microsoft.com/office/drawing/2014/main" id="{68A18FCE-52F5-F03D-3CC7-EA67479BA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5282" cy="429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7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3537</TotalTime>
  <Words>751</Words>
  <Application>Microsoft Office PowerPoint</Application>
  <PresentationFormat>Widescreen</PresentationFormat>
  <Paragraphs>50</Paragraphs>
  <Slides>27</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27</vt:i4>
      </vt:variant>
    </vt:vector>
  </HeadingPairs>
  <TitlesOfParts>
    <vt:vector size="39" baseType="lpstr">
      <vt:lpstr>Arial</vt:lpstr>
      <vt:lpstr>Arial Narrow</vt:lpstr>
      <vt:lpstr>Calibri</vt:lpstr>
      <vt:lpstr>3_Office 主题</vt:lpstr>
      <vt:lpstr>Custom Design</vt:lpstr>
      <vt:lpstr>1_Custom Design</vt:lpstr>
      <vt:lpstr>4_Office 主题</vt:lpstr>
      <vt:lpstr>2_Custom Design</vt:lpstr>
      <vt:lpstr>3_Custom Design</vt:lpstr>
      <vt:lpstr>5_Office 主题</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Gree AU 1800 473 346 greeac.com.au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Wi-Fi connection for U Match</dc:title>
  <dc:creator>Allen Matthews</dc:creator>
  <cp:lastModifiedBy>Elizabeth Paparo</cp:lastModifiedBy>
  <cp:revision>13</cp:revision>
  <dcterms:created xsi:type="dcterms:W3CDTF">2023-09-29T01:47:18Z</dcterms:created>
  <dcterms:modified xsi:type="dcterms:W3CDTF">2024-05-21T21:44:14Z</dcterms:modified>
</cp:coreProperties>
</file>